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70" r:id="rId13"/>
    <p:sldId id="271" r:id="rId14"/>
    <p:sldId id="272" r:id="rId15"/>
    <p:sldId id="273" r:id="rId16"/>
    <p:sldId id="274" r:id="rId17"/>
    <p:sldId id="268" r:id="rId18"/>
  </p:sldIdLst>
  <p:sldSz cx="9144000" cy="6858000" type="screen4x3"/>
  <p:notesSz cx="6858000" cy="9144000"/>
  <p:custDataLst>
    <p:tags r:id="rId2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96" y="5343351"/>
            <a:ext cx="9036496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642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8804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3695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699792" y="51940"/>
            <a:ext cx="6264696" cy="16488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3014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654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999381"/>
            <a:ext cx="4248472" cy="452596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999381"/>
            <a:ext cx="4248472" cy="452596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339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90278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430040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790278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30040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9933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457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951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1484784"/>
            <a:ext cx="5111750" cy="46413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489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8605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51940"/>
            <a:ext cx="6264696" cy="16488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132856"/>
            <a:ext cx="8496944" cy="42379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hukotka-museum.ru/collection/etnografiya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928934"/>
            <a:ext cx="91440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effectLst/>
              </a:rPr>
              <a:t> 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«Для чего мы изучаем краеведение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?»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7870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50abf6b077b8e29ef75281fa9bc22c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72264" y="1500174"/>
            <a:ext cx="2366970" cy="236697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Вещественные исторические источники</a:t>
            </a:r>
            <a:endParaRPr lang="ru-RU" dirty="0"/>
          </a:p>
        </p:txBody>
      </p:sp>
      <p:pic>
        <p:nvPicPr>
          <p:cNvPr id="6" name="Рисунок 5" descr="2bc9904361ce90ccef48e8f88f74aa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71802" y="1857364"/>
            <a:ext cx="3214678" cy="3214678"/>
          </a:xfrm>
          <a:prstGeom prst="rect">
            <a:avLst/>
          </a:prstGeom>
        </p:spPr>
      </p:pic>
      <p:pic>
        <p:nvPicPr>
          <p:cNvPr id="5" name="Рисунок 4" descr="aa670bf990ce01856d1634f400710c5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57884" y="4095776"/>
            <a:ext cx="3286116" cy="2190744"/>
          </a:xfrm>
          <a:prstGeom prst="rect">
            <a:avLst/>
          </a:prstGeom>
        </p:spPr>
      </p:pic>
      <p:pic>
        <p:nvPicPr>
          <p:cNvPr id="7" name="Рисунок 6" descr="787a6f7a4f8fd7a6c255b33306f86c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4143380"/>
            <a:ext cx="3238523" cy="2428892"/>
          </a:xfrm>
          <a:prstGeom prst="rect">
            <a:avLst/>
          </a:prstGeom>
        </p:spPr>
      </p:pic>
      <p:pic>
        <p:nvPicPr>
          <p:cNvPr id="8" name="Рисунок 7" descr="a6699fe03770361c3aa3e6c26e198f2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7158" y="928670"/>
            <a:ext cx="2286016" cy="22860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5845039"/>
            <a:ext cx="8496944" cy="1012961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Восстановление прошлого на основе анализа быта и обычаев народа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Этнографические источники</a:t>
            </a:r>
            <a:endParaRPr lang="ru-RU" dirty="0"/>
          </a:p>
        </p:txBody>
      </p:sp>
      <p:pic>
        <p:nvPicPr>
          <p:cNvPr id="4" name="Рисунок 3" descr="Fp_RDF07An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1643050"/>
            <a:ext cx="6286544" cy="41910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5630725"/>
            <a:ext cx="8496944" cy="1227275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предметы, которые содержат информацию, зафиксированную посредством зрительного образа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Изобразительные источники</a:t>
            </a:r>
            <a:endParaRPr lang="ru-RU" dirty="0"/>
          </a:p>
        </p:txBody>
      </p:sp>
      <p:pic>
        <p:nvPicPr>
          <p:cNvPr id="4" name="Рисунок 3" descr="1676788055_gas-kvas-com-p-risunok-na-temu-narodi-sibiri-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785926"/>
            <a:ext cx="8001024" cy="395050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5072074"/>
            <a:ext cx="8496944" cy="129871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Сведения о происхождении географических названий, личных имён, названий сёл…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Лингвистические источники</a:t>
            </a:r>
            <a:endParaRPr lang="ru-RU" dirty="0"/>
          </a:p>
        </p:txBody>
      </p:sp>
      <p:pic>
        <p:nvPicPr>
          <p:cNvPr id="4" name="Рисунок 3" descr="23d557761add87f31ea01014d5e68fabeefeffceMi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1000108"/>
            <a:ext cx="2845633" cy="399574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Hukch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97688" y="2133600"/>
            <a:ext cx="5804162" cy="423703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Фоно- и фотодокументы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06154a3278a6a389738d28a30e17e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2" y="2571744"/>
            <a:ext cx="5000628" cy="3333752"/>
          </a:xfrm>
          <a:prstGeom prst="rect">
            <a:avLst/>
          </a:prstGeom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Литературный</a:t>
            </a:r>
          </a:p>
          <a:p>
            <a:r>
              <a:rPr lang="ru-RU" dirty="0" smtClean="0"/>
              <a:t>Картографический</a:t>
            </a:r>
          </a:p>
          <a:p>
            <a:r>
              <a:rPr lang="ru-RU" dirty="0" smtClean="0"/>
              <a:t>Статистический</a:t>
            </a:r>
          </a:p>
          <a:p>
            <a:r>
              <a:rPr lang="ru-RU" dirty="0" smtClean="0"/>
              <a:t>Полевые исследования</a:t>
            </a:r>
          </a:p>
          <a:p>
            <a:r>
              <a:rPr lang="ru-RU" dirty="0" smtClean="0"/>
              <a:t>Анкетирование</a:t>
            </a:r>
          </a:p>
          <a:p>
            <a:r>
              <a:rPr lang="ru-RU" dirty="0" smtClean="0"/>
              <a:t>Археологические раскопки</a:t>
            </a:r>
          </a:p>
          <a:p>
            <a:r>
              <a:rPr lang="ru-RU" dirty="0" smtClean="0"/>
              <a:t>Археологический поиск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Методы краеведческого исследования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3105835"/>
            <a:ext cx="81439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Дайте развернутый ответ на вопрос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чего мы изучаем краеведение?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/>
              </a:rPr>
              <a:t>Этнография (</a:t>
            </a:r>
            <a:r>
              <a:rPr lang="en-US" dirty="0" smtClean="0">
                <a:hlinkClick r:id="rId2"/>
              </a:rPr>
              <a:t>chukotka-museum.ru</a:t>
            </a:r>
            <a:r>
              <a:rPr lang="en-US" dirty="0" smtClean="0">
                <a:hlinkClick r:id="rId2"/>
              </a:rPr>
              <a:t>)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Что такое краеведение?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Источники краеведческих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исследований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Методы краеведческих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исследований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Для чего мы изучаем краеведение?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79712" y="51940"/>
            <a:ext cx="6984776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План: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831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Что изучает краеведение? </a:t>
            </a:r>
          </a:p>
          <a:p>
            <a:pPr marL="4572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ru-RU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КРАЕ</a:t>
            </a:r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ВЕДЕНИЕ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= КРАЙ ВЕДАЮ(знаю)</a:t>
            </a:r>
          </a:p>
          <a:p>
            <a:pPr marL="4572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ЗНАЮ о своем КРАЕ</a:t>
            </a:r>
          </a:p>
          <a:p>
            <a:pPr marL="4572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УЗНАЮ о своем КРАЕ</a:t>
            </a:r>
          </a:p>
          <a:p>
            <a:pPr marL="45720" indent="0"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Краеведение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всестороннее изучение   родного края. </a:t>
            </a:r>
          </a:p>
          <a:p>
            <a:pPr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400859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Загрузки\img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ru-RU" sz="44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Историческое краеведение</a:t>
            </a:r>
          </a:p>
          <a:p>
            <a:pPr marL="45720" indent="0">
              <a:buNone/>
            </a:pPr>
            <a:endParaRPr lang="ru-RU" dirty="0" smtClean="0">
              <a:solidFill>
                <a:srgbClr val="9B5315"/>
              </a:solidFill>
              <a:latin typeface="SegoePrint"/>
            </a:endParaRPr>
          </a:p>
          <a:p>
            <a:pPr marL="45720" indent="0" algn="ctr">
              <a:buNone/>
            </a:pPr>
            <a:endParaRPr lang="ru-RU" dirty="0" smtClean="0">
              <a:solidFill>
                <a:srgbClr val="9B5315"/>
              </a:solidFill>
              <a:latin typeface="SegoePrint"/>
            </a:endParaRPr>
          </a:p>
          <a:p>
            <a:pPr marL="45720" indent="0" algn="ctr">
              <a:buNone/>
            </a:pP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Данный вид краеведения изучает прошлое и настоящее края, памятники истории. Это не только исследование, но и деятельность, направленная на распространение знаний по истории края</a:t>
            </a:r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643050"/>
            <a:ext cx="9265345" cy="521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Мифы</a:t>
            </a:r>
          </a:p>
          <a:p>
            <a:r>
              <a:rPr lang="ru-RU" dirty="0" smtClean="0"/>
              <a:t>Былины</a:t>
            </a:r>
          </a:p>
          <a:p>
            <a:r>
              <a:rPr lang="ru-RU" dirty="0" smtClean="0"/>
              <a:t>Легенды</a:t>
            </a:r>
          </a:p>
          <a:p>
            <a:r>
              <a:rPr lang="ru-RU" dirty="0" smtClean="0"/>
              <a:t>Сказки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99792" y="51940"/>
            <a:ext cx="5872736" cy="1233920"/>
          </a:xfrm>
        </p:spPr>
        <p:txBody>
          <a:bodyPr/>
          <a:lstStyle/>
          <a:p>
            <a:r>
              <a:rPr lang="ru-RU" dirty="0" smtClean="0"/>
              <a:t>Устные </a:t>
            </a:r>
            <a:endParaRPr lang="ru-RU" dirty="0"/>
          </a:p>
        </p:txBody>
      </p:sp>
      <p:pic>
        <p:nvPicPr>
          <p:cNvPr id="4" name="Рисунок 3" descr="6e576f99b40f4ee85a5cc2d6e30ed04e--fairy-tale-illustrations-folklo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6182" y="1142984"/>
            <a:ext cx="5143536" cy="54091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4_50_clip_image001.jpg"/>
          <p:cNvPicPr>
            <a:picLocks noChangeAspect="1"/>
          </p:cNvPicPr>
          <p:nvPr/>
        </p:nvPicPr>
        <p:blipFill>
          <a:blip r:embed="rId2"/>
          <a:srcRect l="22421" t="2871" r="14105" b="8134"/>
          <a:stretch>
            <a:fillRect/>
          </a:stretch>
        </p:blipFill>
        <p:spPr>
          <a:xfrm rot="909440">
            <a:off x="4542561" y="3400370"/>
            <a:ext cx="1749066" cy="3286124"/>
          </a:xfrm>
          <a:prstGeom prst="rect">
            <a:avLst/>
          </a:prstGeom>
        </p:spPr>
      </p:pic>
      <p:pic>
        <p:nvPicPr>
          <p:cNvPr id="5" name="Рисунок 4" descr="pegtymelskie-petroglify-700x46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05174">
            <a:off x="3435086" y="1599737"/>
            <a:ext cx="2988931" cy="1989774"/>
          </a:xfrm>
          <a:prstGeom prst="rect">
            <a:avLst/>
          </a:prstGeom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1928802"/>
            <a:ext cx="4500594" cy="492919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Летописи</a:t>
            </a:r>
          </a:p>
          <a:p>
            <a:r>
              <a:rPr lang="ru-RU" dirty="0" smtClean="0"/>
              <a:t>Воспоминания путешественников,</a:t>
            </a:r>
          </a:p>
          <a:p>
            <a:r>
              <a:rPr lang="ru-RU" dirty="0" smtClean="0"/>
              <a:t>Архивные документы</a:t>
            </a:r>
          </a:p>
          <a:p>
            <a:r>
              <a:rPr lang="ru-RU" dirty="0" smtClean="0"/>
              <a:t>Материалы публикации в газетах и журналах,</a:t>
            </a:r>
          </a:p>
          <a:p>
            <a:r>
              <a:rPr lang="ru-RU" dirty="0" smtClean="0"/>
              <a:t>Рукописи исследований</a:t>
            </a:r>
          </a:p>
          <a:p>
            <a:r>
              <a:rPr lang="ru-RU" dirty="0" smtClean="0"/>
              <a:t>Письма, дневники</a:t>
            </a:r>
          </a:p>
          <a:p>
            <a:r>
              <a:rPr lang="ru-RU" dirty="0" smtClean="0"/>
              <a:t>Церковные книги с записями о регистрации рождений, браков и смертей</a:t>
            </a:r>
          </a:p>
          <a:p>
            <a:r>
              <a:rPr lang="ru-RU" dirty="0" smtClean="0"/>
              <a:t>Грамоты и акты церковных учреждений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Письменные</a:t>
            </a:r>
            <a:endParaRPr lang="ru-RU" dirty="0"/>
          </a:p>
        </p:txBody>
      </p:sp>
      <p:pic>
        <p:nvPicPr>
          <p:cNvPr id="4" name="Рисунок 3" descr="a_ignore_q_80_w_1000_c_limit_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988115">
            <a:off x="6713747" y="1284674"/>
            <a:ext cx="1906782" cy="2786058"/>
          </a:xfrm>
          <a:prstGeom prst="rect">
            <a:avLst/>
          </a:prstGeom>
        </p:spPr>
      </p:pic>
      <p:pic>
        <p:nvPicPr>
          <p:cNvPr id="6" name="Рисунок 5" descr="o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337668">
            <a:off x="6925772" y="3975307"/>
            <a:ext cx="1783523" cy="26431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археологические памятники с комплексом исторического материала</a:t>
            </a:r>
          </a:p>
          <a:p>
            <a:r>
              <a:rPr lang="ru-RU" dirty="0" smtClean="0"/>
              <a:t>памятники зодчества, предметы быта и утварь, одежда, орудия труда и оружие;</a:t>
            </a:r>
          </a:p>
          <a:p>
            <a:r>
              <a:rPr lang="ru-RU" dirty="0" smtClean="0"/>
              <a:t>палеонтологические находки (кости, зубы, рога, бивни животных)</a:t>
            </a:r>
          </a:p>
          <a:p>
            <a:r>
              <a:rPr lang="ru-RU" dirty="0" smtClean="0"/>
              <a:t>старинные монеты, бумажные деньги, ордена и медали</a:t>
            </a:r>
          </a:p>
          <a:p>
            <a:r>
              <a:rPr lang="ru-RU" dirty="0" smtClean="0"/>
              <a:t>украшения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Вещественные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b48b53929c34e5d57322061ae82b418c2a4a"/>
</p:tagLst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635</TotalTime>
  <Words>246</Words>
  <Application>Microsoft Office PowerPoint</Application>
  <PresentationFormat>Экран (4:3)</PresentationFormat>
  <Paragraphs>60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«Для чего мы изучаем краеведение?»</vt:lpstr>
      <vt:lpstr>План:</vt:lpstr>
      <vt:lpstr>Слайд 3</vt:lpstr>
      <vt:lpstr>Слайд 4</vt:lpstr>
      <vt:lpstr>Слайд 5</vt:lpstr>
      <vt:lpstr>Слайд 6</vt:lpstr>
      <vt:lpstr>Устные </vt:lpstr>
      <vt:lpstr>Письменные</vt:lpstr>
      <vt:lpstr>Вещественные</vt:lpstr>
      <vt:lpstr>Вещественные исторические источники</vt:lpstr>
      <vt:lpstr>Этнографические источники</vt:lpstr>
      <vt:lpstr>Изобразительные источники</vt:lpstr>
      <vt:lpstr>Лингвистические источники</vt:lpstr>
      <vt:lpstr>Фоно- и фотодокументы</vt:lpstr>
      <vt:lpstr>Методы краеведческого исследования</vt:lpstr>
      <vt:lpstr>Слайд 16</vt:lpstr>
      <vt:lpstr>Источники: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Океан</dc:title>
  <dc:creator>obstinate</dc:creator>
  <dc:description>Шаблон презентации с сайта https://presentation-creation.ru/</dc:description>
  <cp:lastModifiedBy>Мария</cp:lastModifiedBy>
  <cp:revision>247</cp:revision>
  <dcterms:created xsi:type="dcterms:W3CDTF">2018-02-25T09:09:03Z</dcterms:created>
  <dcterms:modified xsi:type="dcterms:W3CDTF">2023-10-17T04:27:00Z</dcterms:modified>
</cp:coreProperties>
</file>