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3" r:id="rId4"/>
    <p:sldId id="263" r:id="rId5"/>
    <p:sldId id="264" r:id="rId6"/>
    <p:sldId id="265" r:id="rId7"/>
    <p:sldId id="262" r:id="rId8"/>
    <p:sldId id="266" r:id="rId9"/>
    <p:sldId id="267" r:id="rId10"/>
    <p:sldId id="268" r:id="rId11"/>
    <p:sldId id="269" r:id="rId12"/>
    <p:sldId id="257" r:id="rId13"/>
    <p:sldId id="258" r:id="rId14"/>
    <p:sldId id="259" r:id="rId15"/>
    <p:sldId id="260" r:id="rId16"/>
    <p:sldId id="261" r:id="rId17"/>
    <p:sldId id="272" r:id="rId18"/>
    <p:sldId id="271" r:id="rId19"/>
    <p:sldId id="274" r:id="rId20"/>
    <p:sldId id="278" r:id="rId21"/>
    <p:sldId id="277" r:id="rId22"/>
    <p:sldId id="275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1" d="100"/>
          <a:sy n="71" d="100"/>
        </p:scale>
        <p:origin x="-135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8610F-C7F6-40BE-A637-6CCD2943436F}" type="datetimeFigureOut">
              <a:rPr lang="ru-RU" smtClean="0"/>
              <a:pPr/>
              <a:t>05.03.2021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5CAA0-0C6E-4006-B74C-D775589A78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казан - </a:t>
            </a:r>
            <a:r>
              <a:rPr lang="ru-RU" dirty="0" err="1" smtClean="0"/>
              <a:t>айак</a:t>
            </a:r>
            <a:endParaRPr lang="ru-RU" dirty="0"/>
          </a:p>
        </p:txBody>
      </p:sp>
      <p:pic>
        <p:nvPicPr>
          <p:cNvPr id="7170" name="Picture 2" descr="\\Aidarservice32\1. документы\отк. урок эскирип калган состор\казан айа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715304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0"/>
            <a:ext cx="4357718" cy="1000108"/>
          </a:xfrm>
        </p:spPr>
        <p:txBody>
          <a:bodyPr>
            <a:normAutofit/>
          </a:bodyPr>
          <a:lstStyle/>
          <a:p>
            <a:r>
              <a:rPr lang="ru-RU" dirty="0" err="1" smtClean="0"/>
              <a:t>борбуй</a:t>
            </a:r>
            <a:endParaRPr lang="ru-RU" dirty="0"/>
          </a:p>
        </p:txBody>
      </p:sp>
      <p:pic>
        <p:nvPicPr>
          <p:cNvPr id="8194" name="Picture 2" descr="\\Aidarservice32\1. документы\отк. урок эскирип калган состор\борбуй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678661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Сокы</a:t>
            </a:r>
            <a:r>
              <a:rPr lang="ru-RU" dirty="0" smtClean="0"/>
              <a:t> </a:t>
            </a:r>
            <a:r>
              <a:rPr lang="ru-RU" dirty="0" err="1" smtClean="0"/>
              <a:t>ла</a:t>
            </a:r>
            <a:r>
              <a:rPr lang="ru-RU" dirty="0" smtClean="0"/>
              <a:t> </a:t>
            </a:r>
            <a:r>
              <a:rPr lang="ru-RU" dirty="0" err="1" smtClean="0"/>
              <a:t>сокыбала</a:t>
            </a:r>
            <a:endParaRPr lang="ru-RU" dirty="0"/>
          </a:p>
        </p:txBody>
      </p:sp>
      <p:pic>
        <p:nvPicPr>
          <p:cNvPr id="2050" name="Picture 2" descr="C:\Users\АдминистраторПК\Desktop\стел 2.08. 19\IMG_20190706_1055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7" t="22353" r="23438"/>
          <a:stretch>
            <a:fillRect/>
          </a:stretch>
        </p:blipFill>
        <p:spPr bwMode="auto">
          <a:xfrm>
            <a:off x="285720" y="1000108"/>
            <a:ext cx="4071966" cy="5857892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ПК\Desktop\телефоннон 11.12 18 г\IMG_20181210_1621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000108"/>
            <a:ext cx="3929058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ПК\Desktop\стел 2.08. 19\IMG_20190513_184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857892"/>
          </a:xfrm>
          <a:prstGeom prst="rect">
            <a:avLst/>
          </a:prstGeom>
          <a:noFill/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0" y="5715016"/>
            <a:ext cx="6400800" cy="1142984"/>
          </a:xfrm>
        </p:spPr>
        <p:txBody>
          <a:bodyPr>
            <a:normAutofit/>
          </a:bodyPr>
          <a:lstStyle/>
          <a:p>
            <a:r>
              <a:rPr lang="ru-RU" sz="4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анза</a:t>
            </a:r>
            <a:endParaRPr lang="ru-RU" sz="4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</a:t>
            </a:r>
            <a:r>
              <a:rPr lang="ru-RU" dirty="0" err="1" smtClean="0"/>
              <a:t>ыскаш</a:t>
            </a:r>
            <a:endParaRPr lang="ru-RU" dirty="0"/>
          </a:p>
        </p:txBody>
      </p:sp>
      <p:pic>
        <p:nvPicPr>
          <p:cNvPr id="3074" name="Picture 2" descr="C:\Users\АдминистраторПК\Desktop\телефоннон 11.12 18 г\IMG_20181210_16245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64" t="40407" r="5016" b="24868"/>
          <a:stretch>
            <a:fillRect/>
          </a:stretch>
        </p:blipFill>
        <p:spPr bwMode="auto">
          <a:xfrm>
            <a:off x="642910" y="1928802"/>
            <a:ext cx="7786742" cy="364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</a:t>
            </a:r>
            <a:r>
              <a:rPr lang="ru-RU" dirty="0" err="1" smtClean="0"/>
              <a:t>ыракы</a:t>
            </a:r>
            <a:endParaRPr lang="ru-RU" dirty="0"/>
          </a:p>
        </p:txBody>
      </p:sp>
      <p:pic>
        <p:nvPicPr>
          <p:cNvPr id="4098" name="Picture 2" descr="C:\Users\АдминистраторПК\Desktop\телефоннон 11.12 18 г\IMG_20181210_1638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223" t="18309" r="14222" b="9084"/>
          <a:stretch>
            <a:fillRect/>
          </a:stretch>
        </p:blipFill>
        <p:spPr bwMode="auto">
          <a:xfrm>
            <a:off x="3000364" y="1285860"/>
            <a:ext cx="3429024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отык</a:t>
            </a:r>
            <a:endParaRPr lang="ru-RU" dirty="0"/>
          </a:p>
        </p:txBody>
      </p:sp>
      <p:pic>
        <p:nvPicPr>
          <p:cNvPr id="1026" name="Picture 2" descr="C:\Users\АдминистраторПК\Desktop\телефоннон 11.12 18 г\IMG_20181210_1634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\\aidarservice32\1. %D0%B4%D0%BE%D0%BA%D1%83%D0%BC%D0%B5%D0%BD%D1%82%D1%8B\%D0%BE%D1%82%D0%BA. %D1%83%D1%80%D0%BE%D0%BA %D1%8D%D1%81%D0%BA%D0%B8%D1%80%D0%B8%D0%BF %D0%BA%D0%B0%D0%BB%D0%B3%D0%B0%D0%BD %D1%81%D0%BE%D1%81%D1%82%D0%BE%D1%80\j%D1%83%D1%80%D1%83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214290"/>
            <a:ext cx="9144000" cy="6143668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Созлик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отык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от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кÿйдÿрер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эдим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калып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коргол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ын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(олово)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урар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неме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коргол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ынды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эдимге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урза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болуп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калат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пестен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салгыш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пестон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салар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эдим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тары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салгыш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оозында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тары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кем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бар)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тары(порох)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чыкталбазын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салар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эдим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72400" cy="92869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J</a:t>
            </a:r>
            <a:r>
              <a:rPr lang="ru-RU" b="1" dirty="0" err="1" smtClean="0"/>
              <a:t>урук</a:t>
            </a:r>
            <a:r>
              <a:rPr lang="ru-RU" b="1" dirty="0" smtClean="0"/>
              <a:t> </a:t>
            </a:r>
            <a:r>
              <a:rPr lang="ru-RU" b="1" dirty="0" err="1" smtClean="0"/>
              <a:t>сöзлик</a:t>
            </a:r>
            <a:r>
              <a:rPr lang="ru-RU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57224" y="1000108"/>
            <a:ext cx="7643866" cy="542928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борбуй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-  +</a:t>
            </a:r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        -   +</a:t>
            </a:r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туулак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-   +</a:t>
            </a: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чегедек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суску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</a:t>
            </a:r>
            <a:endParaRPr lang="ru-RU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сокы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-</a:t>
            </a: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канза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  </a:t>
            </a: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кыскаш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  +</a:t>
            </a:r>
          </a:p>
          <a:p>
            <a:pPr algn="l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ыракы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+</a:t>
            </a: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отык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  +</a:t>
            </a:r>
          </a:p>
          <a:p>
            <a:pPr algn="l"/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очок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-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Текстле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иш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Текст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эрмек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куучыннын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кандый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бÿдÿмиле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айдылган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 (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куучындаганы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урамал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Текст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кандый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марла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бичилген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 (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кееркедим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Текст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канча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абзацтан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турат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 (6)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Тексттин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тöс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учурын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артап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беригер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1öмöлик </a:t>
            </a:r>
            <a:r>
              <a:rPr lang="ru-RU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öдÿк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лексический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учурын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артагар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2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öмöлик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учурын</a:t>
            </a:r>
            <a:endParaRPr lang="ru-RU" sz="38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3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öмöлик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кийим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учурын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артагар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Тексттен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сöсколбу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табала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ылгап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салыгар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1öмöлик - </a:t>
            </a:r>
            <a:r>
              <a:rPr lang="en-US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фонетический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ылгажын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эдигер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2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öмöлик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кой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фонетический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ылгажын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эдигер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3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öмöлик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бöс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фонетический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ылгажын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эдигер</a:t>
            </a:r>
            <a:r>
              <a:rPr lang="ru-RU" sz="3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G:\%D0%BE%D1%82%D0%BA%D1%80. %D1%83%D1%80%D0%BE%D0%BA %D1%8D%D1%81%D0%BA%D0%B8%D1%80%D0%B8%D0%BF %D0%BA%D0%B0%D0%BB%D0%B3%D0%B0%D0%BD %D1%81%D0%BE%D1%81%D1%82%D0%BE%D1%80\%D0%B3%D0%B8%D1%84%D0%BA%D0%B0 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G:\%D0%BE%D1%82%D0%BA%D1%80. %D1%83%D1%80%D0%BE%D0%BA %D1%8D%D1%81%D0%BA%D0%B8%D1%80%D0%B8%D0%BF %D0%BA%D0%B0%D0%BB%D0%B3%D0%B0%D0%BD %D1%81%D0%BE%D1%81%D1%82%D0%BE%D1%80\%D0%B3%D0%B8%D1%84%D0%BA%D0%B0 1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2" name="Picture 6" descr="C:\Users\АдминистраторПК\Downloads\6999483_759ff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Кижи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бойын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улус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ортодо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тудунып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билериниҥ ээжилерин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этикет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айдар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Кандый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айалгада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куучындажып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билериниҥ этикеди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тилдиҥ этикеди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адалат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Тилдиҥ этикеди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ашту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улустарга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орто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аштуларга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балдарга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баштанганыла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колбулу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былар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öрöкöн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балам,э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ебис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акабыс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Алтай улус бой -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бойыла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меҥдебей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токыналу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ÿнле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эрмектежер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иит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улус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улусты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тооп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блаашпас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учурлу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Бойынаҥ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улусла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акшылажып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олордыҥ сурагына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азап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каруу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берер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Айылга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кирзе,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тöр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бажындон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öтпöс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салынган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курсактаҥ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улустаҥ озо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ибес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кижи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айылга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кирип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келзе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иит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кижи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отурган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еринеҥ туруп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кижини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тöргö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отургызар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Чай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урза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толо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Айылчы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быйан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сöзин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айтса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удура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: "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Айтканыгар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болзын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эмезе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Алкыжаар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етсин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айдар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l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Айдарда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, "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аандар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сöзин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анчыкка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сал,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карганнын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сöзин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капка сал"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кеп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сöсти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ундыбас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керек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8033"/>
            <a:ext cx="8229600" cy="6381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ctr">
              <a:buNone/>
            </a:pPr>
            <a:r>
              <a:rPr lang="ru-RU" b="1" dirty="0" err="1" smtClean="0"/>
              <a:t>Айылдын</a:t>
            </a:r>
            <a:r>
              <a:rPr lang="ru-RU" b="1" dirty="0" smtClean="0"/>
              <a:t> </a:t>
            </a:r>
            <a:r>
              <a:rPr lang="ru-RU" b="1" dirty="0" err="1" smtClean="0"/>
              <a:t>ижи</a:t>
            </a:r>
            <a:r>
              <a:rPr lang="ru-RU" b="1" dirty="0" smtClean="0"/>
              <a:t>. </a:t>
            </a:r>
            <a:endParaRPr lang="ru-RU" dirty="0" smtClean="0"/>
          </a:p>
          <a:p>
            <a:r>
              <a:rPr lang="ru-RU" b="1" dirty="0" err="1" smtClean="0"/>
              <a:t>Бÿк</a:t>
            </a:r>
            <a:r>
              <a:rPr lang="ru-RU" b="1" dirty="0" smtClean="0"/>
              <a:t> 143 227 </a:t>
            </a:r>
            <a:r>
              <a:rPr lang="ru-RU" b="1" dirty="0" err="1" smtClean="0"/>
              <a:t>таскадунын</a:t>
            </a:r>
            <a:r>
              <a:rPr lang="ru-RU" b="1" dirty="0" smtClean="0"/>
              <a:t> </a:t>
            </a:r>
            <a:r>
              <a:rPr lang="ru-RU" b="1" dirty="0" err="1" smtClean="0"/>
              <a:t>учындагы</a:t>
            </a:r>
            <a:r>
              <a:rPr lang="ru-RU" b="1" dirty="0" smtClean="0"/>
              <a:t> 1</a:t>
            </a:r>
            <a:r>
              <a:rPr lang="en-US" b="1" dirty="0" smtClean="0"/>
              <a:t>j</a:t>
            </a:r>
            <a:r>
              <a:rPr lang="ru-RU" b="1" dirty="0" err="1" smtClean="0"/>
              <a:t>акылтаны</a:t>
            </a:r>
            <a:r>
              <a:rPr lang="ru-RU" b="1" dirty="0" smtClean="0"/>
              <a:t> </a:t>
            </a:r>
            <a:r>
              <a:rPr lang="ru-RU" b="1" dirty="0" err="1" smtClean="0"/>
              <a:t>бÿдÿрер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b="1" dirty="0" smtClean="0"/>
              <a:t>Кем база </a:t>
            </a:r>
            <a:r>
              <a:rPr lang="ru-RU" b="1" dirty="0" err="1" smtClean="0"/>
              <a:t>темдек</a:t>
            </a:r>
            <a:r>
              <a:rPr lang="ru-RU" b="1" dirty="0" smtClean="0"/>
              <a:t> </a:t>
            </a:r>
            <a:r>
              <a:rPr lang="ru-RU" b="1" dirty="0" err="1" smtClean="0"/>
              <a:t>аларга</a:t>
            </a:r>
            <a:r>
              <a:rPr lang="ru-RU" b="1" dirty="0" smtClean="0"/>
              <a:t> </a:t>
            </a:r>
            <a:r>
              <a:rPr lang="ru-RU" b="1" dirty="0" err="1" smtClean="0"/>
              <a:t>турган</a:t>
            </a:r>
            <a:r>
              <a:rPr lang="ru-RU" b="1" dirty="0" smtClean="0"/>
              <a:t>: 4 </a:t>
            </a:r>
            <a:r>
              <a:rPr lang="ru-RU" b="1" dirty="0" err="1" smtClean="0"/>
              <a:t>калганчы</a:t>
            </a:r>
            <a:r>
              <a:rPr lang="ru-RU" b="1" dirty="0" smtClean="0"/>
              <a:t> </a:t>
            </a:r>
            <a:r>
              <a:rPr lang="en-US" b="1" dirty="0" smtClean="0"/>
              <a:t>j</a:t>
            </a:r>
            <a:r>
              <a:rPr lang="ru-RU" b="1" dirty="0" err="1" smtClean="0"/>
              <a:t>акылтаны</a:t>
            </a:r>
            <a:r>
              <a:rPr lang="ru-RU" b="1" dirty="0" smtClean="0"/>
              <a:t> </a:t>
            </a:r>
            <a:r>
              <a:rPr lang="ru-RU" b="1" dirty="0" err="1" smtClean="0"/>
              <a:t>бÿдÿригер</a:t>
            </a:r>
            <a:r>
              <a:rPr lang="ru-RU" b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357299"/>
            <a:ext cx="7772400" cy="3714776"/>
          </a:xfrm>
        </p:spPr>
        <p:txBody>
          <a:bodyPr>
            <a:noAutofit/>
          </a:bodyPr>
          <a:lstStyle/>
          <a:p>
            <a:r>
              <a:rPr lang="en-US" sz="9600" dirty="0" smtClean="0"/>
              <a:t>J</a:t>
            </a:r>
            <a:r>
              <a:rPr lang="ru-RU" sz="9600" dirty="0" err="1" smtClean="0"/>
              <a:t>акшы</a:t>
            </a:r>
            <a:r>
              <a:rPr lang="ru-RU" sz="9600" dirty="0" smtClean="0"/>
              <a:t> </a:t>
            </a:r>
            <a:r>
              <a:rPr lang="ru-RU" sz="9600" dirty="0" err="1" smtClean="0"/>
              <a:t>болзын</a:t>
            </a:r>
            <a:r>
              <a:rPr lang="ru-RU" sz="9600" dirty="0" smtClean="0"/>
              <a:t>!</a:t>
            </a:r>
            <a:endParaRPr lang="ru-RU" sz="9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3106" y="571481"/>
          <a:ext cx="4857785" cy="4572033"/>
        </p:xfrm>
        <a:graphic>
          <a:graphicData uri="http://schemas.openxmlformats.org/drawingml/2006/table">
            <a:tbl>
              <a:tblPr/>
              <a:tblGrid>
                <a:gridCol w="1140797"/>
                <a:gridCol w="1858494"/>
                <a:gridCol w="1858494"/>
              </a:tblGrid>
              <a:tr h="173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бала бойын баалайт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Ўредўчинин темдеги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80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30780" algn="l"/>
                        </a:tabLs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dirty="0" err="1" smtClean="0"/>
              <a:t>агыш</a:t>
            </a:r>
            <a:r>
              <a:rPr lang="ru-RU" dirty="0" smtClean="0"/>
              <a:t> </a:t>
            </a:r>
            <a:r>
              <a:rPr lang="ru-RU" dirty="0" err="1" smtClean="0"/>
              <a:t>айыл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00092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dirty="0" err="1" smtClean="0"/>
              <a:t>чадыр</a:t>
            </a:r>
            <a:r>
              <a:rPr lang="ru-RU" dirty="0" smtClean="0"/>
              <a:t> </a:t>
            </a:r>
            <a:r>
              <a:rPr lang="ru-RU" dirty="0" err="1" smtClean="0"/>
              <a:t>айыл</a:t>
            </a:r>
            <a:r>
              <a:rPr lang="ru-RU" dirty="0" smtClean="0"/>
              <a:t>, </a:t>
            </a:r>
            <a:r>
              <a:rPr lang="ru-RU" dirty="0" err="1" smtClean="0"/>
              <a:t>кереге</a:t>
            </a:r>
            <a:r>
              <a:rPr lang="ru-RU" dirty="0" smtClean="0"/>
              <a:t> </a:t>
            </a:r>
            <a:r>
              <a:rPr lang="ru-RU" dirty="0" err="1" smtClean="0"/>
              <a:t>айыл</a:t>
            </a:r>
            <a:endParaRPr lang="ru-RU" dirty="0"/>
          </a:p>
        </p:txBody>
      </p:sp>
      <p:pic>
        <p:nvPicPr>
          <p:cNvPr id="3074" name="Picture 2" descr="\\Aidarservice32\1. документы\отк. урок эскирип калган состор\чадыр айыл, кереге айыл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14422"/>
            <a:ext cx="4929222" cy="5643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r>
              <a:rPr lang="ru-RU" dirty="0" err="1" smtClean="0"/>
              <a:t>кийис</a:t>
            </a:r>
            <a:r>
              <a:rPr lang="ru-RU" dirty="0" smtClean="0"/>
              <a:t> </a:t>
            </a:r>
            <a:r>
              <a:rPr lang="ru-RU" dirty="0" err="1" smtClean="0"/>
              <a:t>айыл</a:t>
            </a:r>
            <a:endParaRPr lang="ru-RU" dirty="0"/>
          </a:p>
        </p:txBody>
      </p:sp>
      <p:pic>
        <p:nvPicPr>
          <p:cNvPr id="4098" name="Picture 2" descr="\\Aidarservice32\1. документы\отк. урок эскирип калган состор\кийис айыл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857232"/>
            <a:ext cx="5500726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чадыр</a:t>
            </a:r>
            <a:r>
              <a:rPr lang="ru-RU" dirty="0" smtClean="0"/>
              <a:t> </a:t>
            </a:r>
            <a:r>
              <a:rPr lang="ru-RU" dirty="0" err="1" smtClean="0"/>
              <a:t>айылдын</a:t>
            </a:r>
            <a:r>
              <a:rPr lang="ru-RU" dirty="0" smtClean="0"/>
              <a:t> </a:t>
            </a:r>
            <a:r>
              <a:rPr lang="ru-RU" dirty="0" err="1" smtClean="0"/>
              <a:t>ичи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597" t="8715" r="2597"/>
          <a:stretch>
            <a:fillRect/>
          </a:stretch>
        </p:blipFill>
        <p:spPr bwMode="auto">
          <a:xfrm>
            <a:off x="285720" y="571480"/>
            <a:ext cx="8501122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dirty="0" smtClean="0"/>
              <a:t>эр </a:t>
            </a:r>
            <a:r>
              <a:rPr lang="en-US" dirty="0" smtClean="0"/>
              <a:t>j</a:t>
            </a:r>
            <a:r>
              <a:rPr lang="ru-RU" dirty="0" err="1" smtClean="0"/>
              <a:t>аны</a:t>
            </a:r>
            <a:endParaRPr lang="ru-RU" dirty="0"/>
          </a:p>
        </p:txBody>
      </p:sp>
      <p:pic>
        <p:nvPicPr>
          <p:cNvPr id="5122" name="Picture 2" descr="\\Aidarservice32\1. документы\отк. урок эскирип калган состор\эр jан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8429684" cy="5857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кайырчак</a:t>
            </a:r>
            <a:endParaRPr lang="ru-RU" dirty="0"/>
          </a:p>
        </p:txBody>
      </p:sp>
      <p:pic>
        <p:nvPicPr>
          <p:cNvPr id="6146" name="Picture 2" descr="\\Aidarservice32\1. документы\отк. урок эскирип калган состор\кайырчак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2368" t="39274" r="5018" b="6450"/>
          <a:stretch>
            <a:fillRect/>
          </a:stretch>
        </p:blipFill>
        <p:spPr bwMode="auto">
          <a:xfrm>
            <a:off x="1142976" y="1785926"/>
            <a:ext cx="6357982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444</Words>
  <Application>Microsoft Office PowerPoint</Application>
  <PresentationFormat>Экран (4:3)</PresentationFormat>
  <Paragraphs>55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агыш айыл </vt:lpstr>
      <vt:lpstr>чадыр айыл, кереге айыл</vt:lpstr>
      <vt:lpstr>кийис айыл</vt:lpstr>
      <vt:lpstr>чадыр айылдын ичи</vt:lpstr>
      <vt:lpstr>эр jаны</vt:lpstr>
      <vt:lpstr>кайырчак</vt:lpstr>
      <vt:lpstr>казан - айак</vt:lpstr>
      <vt:lpstr>борбуй</vt:lpstr>
      <vt:lpstr>Сокы ла сокыбала</vt:lpstr>
      <vt:lpstr>Слайд 13</vt:lpstr>
      <vt:lpstr>кыскаш</vt:lpstr>
      <vt:lpstr>jыракы</vt:lpstr>
      <vt:lpstr>отык</vt:lpstr>
      <vt:lpstr>Слайд 17</vt:lpstr>
      <vt:lpstr>Jурук сöзлик. </vt:lpstr>
      <vt:lpstr>Слайд 19</vt:lpstr>
      <vt:lpstr>Слайд 20</vt:lpstr>
      <vt:lpstr>Слайд 21</vt:lpstr>
      <vt:lpstr>Слайд 22</vt:lpstr>
      <vt:lpstr>Jакшы болзын!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АдминистраторПК</dc:creator>
  <cp:lastModifiedBy>АдминистраторПК</cp:lastModifiedBy>
  <cp:revision>27</cp:revision>
  <dcterms:created xsi:type="dcterms:W3CDTF">2021-03-04T17:28:46Z</dcterms:created>
  <dcterms:modified xsi:type="dcterms:W3CDTF">2021-03-05T03:36:01Z</dcterms:modified>
</cp:coreProperties>
</file>