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ppt/_rels/presentation.xml.rels" ContentType="application/vnd.openxmlformats-package.relationships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29.xml" ContentType="application/vnd.openxmlformats-officedocument.presentationml.slide+xml"/>
  <Override PartName="/ppt/slides/slide28.xml" ContentType="application/vnd.openxmlformats-officedocument.presentationml.slide+xml"/>
  <Override PartName="/ppt/slides/slide27.xml" ContentType="application/vnd.openxmlformats-officedocument.presentationml.slide+xml"/>
  <Override PartName="/ppt/slides/slide26.xml" ContentType="application/vnd.openxmlformats-officedocument.presentationml.slide+xml"/>
  <Override PartName="/ppt/slides/slide25.xml" ContentType="application/vnd.openxmlformats-officedocument.presentationml.slide+xml"/>
  <Override PartName="/ppt/slides/slide24.xml" ContentType="application/vnd.openxmlformats-officedocument.presentationml.slide+xml"/>
  <Override PartName="/ppt/slides/slide23.xml" ContentType="application/vnd.openxmlformats-officedocument.presentationml.slide+xml"/>
  <Override PartName="/ppt/slides/slide22.xml" ContentType="application/vnd.openxmlformats-officedocument.presentationml.slide+xml"/>
  <Override PartName="/ppt/slides/slide21.xml" ContentType="application/vnd.openxmlformats-officedocument.presentationml.slide+xml"/>
  <Override PartName="/ppt/slides/slide20.xml" ContentType="application/vnd.openxmlformats-officedocument.presentationml.slide+xml"/>
  <Override PartName="/ppt/slides/slide35.xml" ContentType="application/vnd.openxmlformats-officedocument.presentationml.slide+xml"/>
  <Override PartName="/ppt/slides/slide10.xml" ContentType="application/vnd.openxmlformats-officedocument.presentationml.slide+xml"/>
  <Override PartName="/ppt/slides/slide36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18.xml" ContentType="application/vnd.openxmlformats-officedocument.presentationml.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6.xml" ContentType="application/vnd.openxmlformats-officedocument.presentationml.slide+xml"/>
  <Override PartName="/ppt/slides/_rels/slide34.xml.rels" ContentType="application/vnd.openxmlformats-package.relationships+xml"/>
  <Override PartName="/ppt/slides/_rels/slide2.xml.rels" ContentType="application/vnd.openxmlformats-package.relationships+xml"/>
  <Override PartName="/ppt/slides/_rels/slide35.xml.rels" ContentType="application/vnd.openxmlformats-package.relationships+xml"/>
  <Override PartName="/ppt/slides/_rels/slide4.xml.rels" ContentType="application/vnd.openxmlformats-package.relationships+xml"/>
  <Override PartName="/ppt/slides/_rels/slide3.xml.rels" ContentType="application/vnd.openxmlformats-package.relationships+xml"/>
  <Override PartName="/ppt/slides/_rels/slide36.xml.rels" ContentType="application/vnd.openxmlformats-package.relationships+xml"/>
  <Override PartName="/ppt/slides/_rels/slide5.xml.rels" ContentType="application/vnd.openxmlformats-package.relationships+xml"/>
  <Override PartName="/ppt/slides/_rels/slide30.xml.rels" ContentType="application/vnd.openxmlformats-package.relationships+xml"/>
  <Override PartName="/ppt/slides/_rels/slide24.xml.rels" ContentType="application/vnd.openxmlformats-package.relationships+xml"/>
  <Override PartName="/ppt/slides/_rels/slide8.xml.rels" ContentType="application/vnd.openxmlformats-package.relationships+xml"/>
  <Override PartName="/ppt/slides/_rels/slide7.xml.rels" ContentType="application/vnd.openxmlformats-package.relationships+xml"/>
  <Override PartName="/ppt/slides/_rels/slide6.xml.rels" ContentType="application/vnd.openxmlformats-package.relationships+xml"/>
  <Override PartName="/ppt/slides/_rels/slide33.xml.rels" ContentType="application/vnd.openxmlformats-package.relationships+xml"/>
  <Override PartName="/ppt/slides/_rels/slide1.xml.rels" ContentType="application/vnd.openxmlformats-package.relationships+xml"/>
  <Override PartName="/ppt/slides/_rels/slide31.xml.rels" ContentType="application/vnd.openxmlformats-package.relationships+xml"/>
  <Override PartName="/ppt/slides/_rels/slide25.xml.rels" ContentType="application/vnd.openxmlformats-package.relationships+xml"/>
  <Override PartName="/ppt/slides/_rels/slide9.xml.rels" ContentType="application/vnd.openxmlformats-package.relationships+xml"/>
  <Override PartName="/ppt/slides/_rels/slide32.xml.rels" ContentType="application/vnd.openxmlformats-package.relationships+xml"/>
  <Override PartName="/ppt/slides/_rels/slide27.xml.rels" ContentType="application/vnd.openxmlformats-package.relationships+xml"/>
  <Override PartName="/ppt/slides/_rels/slide26.xml.rels" ContentType="application/vnd.openxmlformats-package.relationships+xml"/>
  <Override PartName="/ppt/slides/_rels/slide11.xml.rels" ContentType="application/vnd.openxmlformats-package.relationships+xml"/>
  <Override PartName="/ppt/slides/_rels/slide19.xml.rels" ContentType="application/vnd.openxmlformats-package.relationships+xml"/>
  <Override PartName="/ppt/slides/_rels/slide12.xml.rels" ContentType="application/vnd.openxmlformats-package.relationships+xml"/>
  <Override PartName="/ppt/slides/_rels/slide13.xml.rels" ContentType="application/vnd.openxmlformats-package.relationships+xml"/>
  <Override PartName="/ppt/slides/_rels/slide14.xml.rels" ContentType="application/vnd.openxmlformats-package.relationships+xml"/>
  <Override PartName="/ppt/slides/_rels/slide20.xml.rels" ContentType="application/vnd.openxmlformats-package.relationships+xml"/>
  <Override PartName="/ppt/slides/_rels/slide28.xml.rels" ContentType="application/vnd.openxmlformats-package.relationships+xml"/>
  <Override PartName="/ppt/slides/_rels/slide16.xml.rels" ContentType="application/vnd.openxmlformats-package.relationships+xml"/>
  <Override PartName="/ppt/slides/_rels/slide22.xml.rels" ContentType="application/vnd.openxmlformats-package.relationships+xml"/>
  <Override PartName="/ppt/slides/_rels/slide15.xml.rels" ContentType="application/vnd.openxmlformats-package.relationships+xml"/>
  <Override PartName="/ppt/slides/_rels/slide21.xml.rels" ContentType="application/vnd.openxmlformats-package.relationships+xml"/>
  <Override PartName="/ppt/slides/_rels/slide29.xml.rels" ContentType="application/vnd.openxmlformats-package.relationships+xml"/>
  <Override PartName="/ppt/slides/_rels/slide10.xml.rels" ContentType="application/vnd.openxmlformats-package.relationships+xml"/>
  <Override PartName="/ppt/slides/_rels/slide18.xml.rels" ContentType="application/vnd.openxmlformats-package.relationships+xml"/>
  <Override PartName="/ppt/slides/_rels/slide17.xml.rels" ContentType="application/vnd.openxmlformats-package.relationships+xml"/>
  <Override PartName="/ppt/slides/_rels/slide23.xml.rels" ContentType="application/vnd.openxmlformats-package.relationships+xml"/>
  <Override PartName="/ppt/slides/slide17.xml" ContentType="application/vnd.openxmlformats-officedocument.presentationml.slide+xml"/>
  <Override PartName="/ppt/slides/slide4.xml" ContentType="application/vnd.openxmlformats-officedocument.presentationml.slide+xml"/>
  <Override PartName="/ppt/slides/slide16.xml" ContentType="application/vnd.openxmlformats-officedocument.presentationml.slide+xml"/>
  <Override PartName="/ppt/slides/slide3.xml" ContentType="application/vnd.openxmlformats-officedocument.presentationml.slide+xml"/>
  <Override PartName="/ppt/slides/slide14.xml" ContentType="application/vnd.openxmlformats-officedocument.presentationml.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notesMasters/_rels/notesMaster1.xml.rels" ContentType="application/vnd.openxmlformats-package.relationships+xml"/>
  <Override PartName="/ppt/notesMasters/notesMaster1.xml" ContentType="application/vnd.openxmlformats-officedocument.presentationml.notesMaster+xml"/>
  <Override PartName="/ppt/media/image36.jpeg" ContentType="image/jpeg"/>
  <Override PartName="/ppt/media/image22.jpeg" ContentType="image/jpeg"/>
  <Override PartName="/ppt/media/image21.jpeg" ContentType="image/jpeg"/>
  <Override PartName="/ppt/media/image20.jpeg" ContentType="image/jpeg"/>
  <Override PartName="/ppt/media/image8.jpeg" ContentType="image/jpeg"/>
  <Override PartName="/ppt/media/image9.jpeg" ContentType="image/jpeg"/>
  <Override PartName="/ppt/media/image23.jpeg" ContentType="image/jpeg"/>
  <Override PartName="/ppt/media/image1.jpeg" ContentType="image/jpeg"/>
  <Override PartName="/ppt/media/image24.jpeg" ContentType="image/jpeg"/>
  <Override PartName="/ppt/media/image2.jpeg" ContentType="image/jpeg"/>
  <Override PartName="/ppt/media/image25.jpeg" ContentType="image/jpeg"/>
  <Override PartName="/ppt/media/image3.jpeg" ContentType="image/jpeg"/>
  <Override PartName="/ppt/media/image26.jpeg" ContentType="image/jpeg"/>
  <Override PartName="/ppt/media/image4.jpeg" ContentType="image/jpeg"/>
  <Override PartName="/ppt/media/image27.jpeg" ContentType="image/jpeg"/>
  <Override PartName="/ppt/media/image5.jpeg" ContentType="image/jpeg"/>
  <Override PartName="/ppt/media/image28.jpeg" ContentType="image/jpeg"/>
  <Override PartName="/ppt/media/image6.jpeg" ContentType="image/jpeg"/>
  <Override PartName="/ppt/media/image29.jpeg" ContentType="image/jpeg"/>
  <Override PartName="/ppt/media/image7.jpeg" ContentType="image/jpeg"/>
  <Override PartName="/ppt/media/image19.jpeg" ContentType="image/jpeg"/>
  <Override PartName="/ppt/media/image18.jpeg" ContentType="image/jpeg"/>
  <Override PartName="/ppt/media/image17.jpeg" ContentType="image/jpeg"/>
  <Override PartName="/ppt/media/image15.jpeg" ContentType="image/jpeg"/>
  <Override PartName="/ppt/media/image14.jpeg" ContentType="image/jpeg"/>
  <Override PartName="/ppt/media/image16.jpeg" ContentType="image/jpeg"/>
  <Override PartName="/ppt/media/image13.jpeg" ContentType="image/jpeg"/>
  <Override PartName="/ppt/media/image12.jpeg" ContentType="image/jpeg"/>
  <Override PartName="/ppt/media/image11.jpeg" ContentType="image/jpeg"/>
  <Override PartName="/ppt/media/image10.jpeg" ContentType="image/jpeg"/>
  <Override PartName="/ppt/media/image37.jpeg" ContentType="image/jpeg"/>
  <Override PartName="/ppt/media/image30.jpeg" ContentType="image/jpeg"/>
  <Override PartName="/ppt/media/image31.jpeg" ContentType="image/jpeg"/>
  <Override PartName="/ppt/media/image32.jpeg" ContentType="image/jpeg"/>
  <Override PartName="/ppt/media/image33.jpeg" ContentType="image/jpeg"/>
  <Override PartName="/ppt/media/image34.jpeg" ContentType="image/jpeg"/>
  <Override PartName="/ppt/media/image35.jpeg" ContentType="image/jpeg"/>
  <Override PartName="/ppt/notesSlides/_rels/notesSlide6.xml.rels" ContentType="application/vnd.openxmlformats-package.relationships+xml"/>
  <Override PartName="/ppt/notesSlides/notesSlide6.xml" ContentType="application/vnd.openxmlformats-officedocument.presentationml.notesSlide+xml"/>
  <Override PartName="/ppt/slideMasters/_rels/slideMaster5.xml.rels" ContentType="application/vnd.openxmlformats-package.relationships+xml"/>
  <Override PartName="/ppt/slideMasters/_rels/slideMaster6.xml.rels" ContentType="application/vnd.openxmlformats-package.relationships+xml"/>
  <Override PartName="/ppt/slideMasters/_rels/slideMaster4.xml.rels" ContentType="application/vnd.openxmlformats-package.relationships+xml"/>
  <Override PartName="/ppt/slideMasters/_rels/slideMaster1.xml.rels" ContentType="application/vnd.openxmlformats-package.relationships+xml"/>
  <Override PartName="/ppt/slideMasters/_rels/slideMaster3.xml.rels" ContentType="application/vnd.openxmlformats-package.relationships+xml"/>
  <Override PartName="/ppt/slideMasters/_rels/slideMaster2.xml.rels" ContentType="application/vnd.openxmlformats-package.relationships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presentation.xml" ContentType="application/vnd.openxmlformats-officedocument.presentationml.presentation.main+xml"/>
  <Override PartName="/ppt/theme/theme6.xml" ContentType="application/vnd.openxmlformats-officedocument.theme+xml"/>
  <Override PartName="/ppt/theme/theme2.xml" ContentType="application/vnd.openxmlformats-officedocument.theme+xml"/>
  <Override PartName="/ppt/theme/theme7.xml" ContentType="application/vnd.openxmlformats-officedocument.theme+xml"/>
  <Override PartName="/ppt/theme/theme1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_rels/slideLayout2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28.xml.rels" ContentType="application/vnd.openxmlformats-package.relationships+xml"/>
  <Override PartName="/ppt/slideLayouts/_rels/slideLayout27.xml.rels" ContentType="application/vnd.openxmlformats-package.relationships+xml"/>
  <Override PartName="/ppt/slideLayouts/_rels/slideLayout26.xml.rels" ContentType="application/vnd.openxmlformats-package.relationships+xml"/>
  <Override PartName="/ppt/slideLayouts/_rels/slideLayout25.xml.rels" ContentType="application/vnd.openxmlformats-package.relationships+xml"/>
  <Override PartName="/ppt/slideLayouts/_rels/slideLayout30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55.xml.rels" ContentType="application/vnd.openxmlformats-package.relationships+xml"/>
  <Override PartName="/ppt/slideLayouts/_rels/slideLayout49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47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46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59.xml.rels" ContentType="application/vnd.openxmlformats-package.relationships+xml"/>
  <Override PartName="/ppt/slideLayouts/_rels/slideLayout48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4.xml.rels" ContentType="application/vnd.openxmlformats-package.relationships+xml"/>
  <Override PartName="/ppt/slideLayouts/_rels/slideLayout60.xml.rels" ContentType="application/vnd.openxmlformats-package.relationships+xml"/>
  <Override PartName="/ppt/slideLayouts/_rels/slideLayout32.xml.rels" ContentType="application/vnd.openxmlformats-package.relationships+xml"/>
  <Override PartName="/ppt/slideLayouts/_rels/slideLayout61.xml.rels" ContentType="application/vnd.openxmlformats-package.relationships+xml"/>
  <Override PartName="/ppt/slideLayouts/_rels/slideLayout70.xml.rels" ContentType="application/vnd.openxmlformats-package.relationships+xml"/>
  <Override PartName="/ppt/slideLayouts/_rels/slideLayout42.xml.rels" ContentType="application/vnd.openxmlformats-package.relationships+xml"/>
  <Override PartName="/ppt/slideLayouts/_rels/slideLayout72.xml.rels" ContentType="application/vnd.openxmlformats-package.relationships+xml"/>
  <Override PartName="/ppt/slideLayouts/_rels/slideLayout44.xml.rels" ContentType="application/vnd.openxmlformats-package.relationships+xml"/>
  <Override PartName="/ppt/slideLayouts/_rels/slideLayout53.xml.rels" ContentType="application/vnd.openxmlformats-package.relationships+xml"/>
  <Override PartName="/ppt/slideLayouts/_rels/slideLayout36.xml.rels" ContentType="application/vnd.openxmlformats-package.relationships+xml"/>
  <Override PartName="/ppt/slideLayouts/_rels/slideLayout45.xml.rels" ContentType="application/vnd.openxmlformats-package.relationships+xml"/>
  <Override PartName="/ppt/slideLayouts/_rels/slideLayout35.xml.rels" ContentType="application/vnd.openxmlformats-package.relationships+xml"/>
  <Override PartName="/ppt/slideLayouts/_rels/slideLayout41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63.xml.rels" ContentType="application/vnd.openxmlformats-package.relationships+xml"/>
  <Override PartName="/ppt/slideLayouts/_rels/slideLayout64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58.xml.rels" ContentType="application/vnd.openxmlformats-package.relationships+xml"/>
  <Override PartName="/ppt/slideLayouts/_rels/slideLayout62.xml.rels" ContentType="application/vnd.openxmlformats-package.relationships+xml"/>
  <Override PartName="/ppt/slideLayouts/_rels/slideLayout67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34.xml.rels" ContentType="application/vnd.openxmlformats-package.relationships+xml"/>
  <Override PartName="/ppt/slideLayouts/_rels/slideLayout40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66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68.xml.rels" ContentType="application/vnd.openxmlformats-package.relationships+xml"/>
  <Override PartName="/ppt/slideLayouts/_rels/slideLayout65.xml.rels" ContentType="application/vnd.openxmlformats-package.relationships+xml"/>
  <Override PartName="/ppt/slideLayouts/_rels/slideLayout51.xml.rels" ContentType="application/vnd.openxmlformats-package.relationships+xml"/>
  <Override PartName="/ppt/slideLayouts/_rels/slideLayout52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33.xml.rels" ContentType="application/vnd.openxmlformats-package.relationships+xml"/>
  <Override PartName="/ppt/slideLayouts/_rels/slideLayout57.xml.rels" ContentType="application/vnd.openxmlformats-package.relationships+xml"/>
  <Override PartName="/ppt/slideLayouts/_rels/slideLayout31.xml.rels" ContentType="application/vnd.openxmlformats-package.relationships+xml"/>
  <Override PartName="/ppt/slideLayouts/_rels/slideLayout56.xml.rels" ContentType="application/vnd.openxmlformats-package.relationships+xml"/>
  <Override PartName="/ppt/slideLayouts/_rels/slideLayout37.xml.rels" ContentType="application/vnd.openxmlformats-package.relationships+xml"/>
  <Override PartName="/ppt/slideLayouts/_rels/slideLayout71.xml.rels" ContentType="application/vnd.openxmlformats-package.relationships+xml"/>
  <Override PartName="/ppt/slideLayouts/_rels/slideLayout43.xml.rels" ContentType="application/vnd.openxmlformats-package.relationships+xml"/>
  <Override PartName="/ppt/slideLayouts/_rels/slideLayout38.xml.rels" ContentType="application/vnd.openxmlformats-package.relationships+xml"/>
  <Override PartName="/ppt/slideLayouts/_rels/slideLayout3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50.xml.rels" ContentType="application/vnd.openxmlformats-package.relationships+xml"/>
  <Override PartName="/ppt/slideLayouts/_rels/slideLayout69.xml.rels" ContentType="application/vnd.openxmlformats-package.relationships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30.xml" ContentType="application/vnd.openxmlformats-officedocument.presentationml.slideLayout+xml"/>
  <Override PartName="/_rels/.rels" ContentType="application/vnd.openxmlformats-package.relationship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Props/core.xml" ContentType="application/vnd.openxmlformats-package.core-propertie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  <p:sldMasterId id="2147483674" r:id="rId4"/>
    <p:sldMasterId id="2147483687" r:id="rId5"/>
    <p:sldMasterId id="2147483700" r:id="rId6"/>
    <p:sldMasterId id="2147483713" r:id="rId7"/>
  </p:sldMasterIdLst>
  <p:notesMasterIdLst>
    <p:notesMasterId r:id="rId8"/>
  </p:notesMasterIdLst>
  <p:sldIdLst>
    <p:sldId id="256" r:id="rId9"/>
    <p:sldId id="257" r:id="rId10"/>
    <p:sldId id="258" r:id="rId11"/>
    <p:sldId id="259" r:id="rId12"/>
    <p:sldId id="260" r:id="rId13"/>
    <p:sldId id="261" r:id="rId14"/>
    <p:sldId id="262" r:id="rId15"/>
    <p:sldId id="263" r:id="rId16"/>
    <p:sldId id="264" r:id="rId17"/>
    <p:sldId id="265" r:id="rId18"/>
    <p:sldId id="266" r:id="rId19"/>
    <p:sldId id="267" r:id="rId20"/>
    <p:sldId id="268" r:id="rId21"/>
    <p:sldId id="269" r:id="rId22"/>
    <p:sldId id="270" r:id="rId23"/>
    <p:sldId id="271" r:id="rId24"/>
    <p:sldId id="272" r:id="rId25"/>
    <p:sldId id="273" r:id="rId26"/>
    <p:sldId id="274" r:id="rId27"/>
    <p:sldId id="275" r:id="rId28"/>
    <p:sldId id="276" r:id="rId29"/>
    <p:sldId id="277" r:id="rId30"/>
    <p:sldId id="278" r:id="rId31"/>
    <p:sldId id="279" r:id="rId32"/>
    <p:sldId id="280" r:id="rId33"/>
    <p:sldId id="281" r:id="rId34"/>
    <p:sldId id="282" r:id="rId35"/>
    <p:sldId id="283" r:id="rId36"/>
    <p:sldId id="284" r:id="rId37"/>
    <p:sldId id="285" r:id="rId38"/>
    <p:sldId id="286" r:id="rId39"/>
    <p:sldId id="287" r:id="rId40"/>
    <p:sldId id="288" r:id="rId41"/>
    <p:sldId id="289" r:id="rId42"/>
    <p:sldId id="290" r:id="rId43"/>
    <p:sldId id="291" r:id="rId44"/>
  </p:sldIdLst>
  <p:sldSz cx="9144000" cy="6858000"/>
  <p:notesSz cx="6858000" cy="9144000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Master" Target="slideMasters/slideMaster4.xml"/><Relationship Id="rId6" Type="http://schemas.openxmlformats.org/officeDocument/2006/relationships/slideMaster" Target="slideMasters/slideMaster5.xml"/><Relationship Id="rId7" Type="http://schemas.openxmlformats.org/officeDocument/2006/relationships/slideMaster" Target="slideMasters/slideMaster6.xml"/><Relationship Id="rId8" Type="http://schemas.openxmlformats.org/officeDocument/2006/relationships/notesMaster" Target="notesMasters/notesMaster1.xml"/><Relationship Id="rId9" Type="http://schemas.openxmlformats.org/officeDocument/2006/relationships/slide" Target="slides/slide1.xml"/><Relationship Id="rId10" Type="http://schemas.openxmlformats.org/officeDocument/2006/relationships/slide" Target="slides/slide2.xml"/><Relationship Id="rId11" Type="http://schemas.openxmlformats.org/officeDocument/2006/relationships/slide" Target="slides/slide3.xml"/><Relationship Id="rId12" Type="http://schemas.openxmlformats.org/officeDocument/2006/relationships/slide" Target="slides/slide4.xml"/><Relationship Id="rId13" Type="http://schemas.openxmlformats.org/officeDocument/2006/relationships/slide" Target="slides/slide5.xml"/><Relationship Id="rId14" Type="http://schemas.openxmlformats.org/officeDocument/2006/relationships/slide" Target="slides/slide6.xml"/><Relationship Id="rId15" Type="http://schemas.openxmlformats.org/officeDocument/2006/relationships/slide" Target="slides/slide7.xml"/><Relationship Id="rId16" Type="http://schemas.openxmlformats.org/officeDocument/2006/relationships/slide" Target="slides/slide8.xml"/><Relationship Id="rId17" Type="http://schemas.openxmlformats.org/officeDocument/2006/relationships/slide" Target="slides/slide9.xml"/><Relationship Id="rId18" Type="http://schemas.openxmlformats.org/officeDocument/2006/relationships/slide" Target="slides/slide10.xml"/><Relationship Id="rId19" Type="http://schemas.openxmlformats.org/officeDocument/2006/relationships/slide" Target="slides/slide11.xml"/><Relationship Id="rId20" Type="http://schemas.openxmlformats.org/officeDocument/2006/relationships/slide" Target="slides/slide12.xml"/><Relationship Id="rId21" Type="http://schemas.openxmlformats.org/officeDocument/2006/relationships/slide" Target="slides/slide13.xml"/><Relationship Id="rId22" Type="http://schemas.openxmlformats.org/officeDocument/2006/relationships/slide" Target="slides/slide14.xml"/><Relationship Id="rId23" Type="http://schemas.openxmlformats.org/officeDocument/2006/relationships/slide" Target="slides/slide15.xml"/><Relationship Id="rId24" Type="http://schemas.openxmlformats.org/officeDocument/2006/relationships/slide" Target="slides/slide16.xml"/><Relationship Id="rId25" Type="http://schemas.openxmlformats.org/officeDocument/2006/relationships/slide" Target="slides/slide17.xml"/><Relationship Id="rId26" Type="http://schemas.openxmlformats.org/officeDocument/2006/relationships/slide" Target="slides/slide18.xml"/><Relationship Id="rId27" Type="http://schemas.openxmlformats.org/officeDocument/2006/relationships/slide" Target="slides/slide19.xml"/><Relationship Id="rId28" Type="http://schemas.openxmlformats.org/officeDocument/2006/relationships/slide" Target="slides/slide20.xml"/><Relationship Id="rId29" Type="http://schemas.openxmlformats.org/officeDocument/2006/relationships/slide" Target="slides/slide21.xml"/><Relationship Id="rId30" Type="http://schemas.openxmlformats.org/officeDocument/2006/relationships/slide" Target="slides/slide22.xml"/><Relationship Id="rId31" Type="http://schemas.openxmlformats.org/officeDocument/2006/relationships/slide" Target="slides/slide23.xml"/><Relationship Id="rId32" Type="http://schemas.openxmlformats.org/officeDocument/2006/relationships/slide" Target="slides/slide24.xml"/><Relationship Id="rId33" Type="http://schemas.openxmlformats.org/officeDocument/2006/relationships/slide" Target="slides/slide25.xml"/><Relationship Id="rId34" Type="http://schemas.openxmlformats.org/officeDocument/2006/relationships/slide" Target="slides/slide26.xml"/><Relationship Id="rId35" Type="http://schemas.openxmlformats.org/officeDocument/2006/relationships/slide" Target="slides/slide27.xml"/><Relationship Id="rId36" Type="http://schemas.openxmlformats.org/officeDocument/2006/relationships/slide" Target="slides/slide28.xml"/><Relationship Id="rId37" Type="http://schemas.openxmlformats.org/officeDocument/2006/relationships/slide" Target="slides/slide29.xml"/><Relationship Id="rId38" Type="http://schemas.openxmlformats.org/officeDocument/2006/relationships/slide" Target="slides/slide30.xml"/><Relationship Id="rId39" Type="http://schemas.openxmlformats.org/officeDocument/2006/relationships/slide" Target="slides/slide31.xml"/><Relationship Id="rId40" Type="http://schemas.openxmlformats.org/officeDocument/2006/relationships/slide" Target="slides/slide32.xml"/><Relationship Id="rId41" Type="http://schemas.openxmlformats.org/officeDocument/2006/relationships/slide" Target="slides/slide33.xml"/><Relationship Id="rId42" Type="http://schemas.openxmlformats.org/officeDocument/2006/relationships/slide" Target="slides/slide34.xml"/><Relationship Id="rId43" Type="http://schemas.openxmlformats.org/officeDocument/2006/relationships/slide" Target="slides/slide35.xml"/><Relationship Id="rId44" Type="http://schemas.openxmlformats.org/officeDocument/2006/relationships/slide" Target="slides/slide36.xml"/>
</Relationships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7.xml"/>
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PlaceHolder 1"/>
          <p:cNvSpPr>
            <a:spLocks noGrp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Для перемещения страницы щёлкните мышью</a:t>
            </a: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3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r>
              <a:rPr b="0" lang="ru-RU" sz="2000" spc="-1" strike="noStrike">
                <a:latin typeface="Arial"/>
              </a:rPr>
              <a:t>Для правки формата примечаний щёлкните мышью</a:t>
            </a:r>
            <a:endParaRPr b="0" lang="ru-RU" sz="2000" spc="-1" strike="noStrike">
              <a:latin typeface="Arial"/>
            </a:endParaRPr>
          </a:p>
        </p:txBody>
      </p:sp>
      <p:sp>
        <p:nvSpPr>
          <p:cNvPr id="254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r>
              <a:rPr b="0" lang="ru-RU" sz="1400" spc="-1" strike="noStrike">
                <a:latin typeface="Times New Roman"/>
              </a:rPr>
              <a:t>&lt;верхний колонтитул&gt;</a:t>
            </a:r>
            <a:endParaRPr b="0" lang="ru-RU" sz="1400" spc="-1" strike="noStrike">
              <a:latin typeface="Times New Roman"/>
            </a:endParaRPr>
          </a:p>
        </p:txBody>
      </p:sp>
      <p:sp>
        <p:nvSpPr>
          <p:cNvPr id="255" name="PlaceHolder 4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pPr algn="r"/>
            <a:r>
              <a:rPr b="0" lang="ru-RU" sz="1400" spc="-1" strike="noStrike">
                <a:latin typeface="Times New Roman"/>
              </a:rPr>
              <a:t>&lt;дата/время&gt;</a:t>
            </a:r>
            <a:endParaRPr b="0" lang="ru-RU" sz="1400" spc="-1" strike="noStrike">
              <a:latin typeface="Times New Roman"/>
            </a:endParaRPr>
          </a:p>
        </p:txBody>
      </p:sp>
      <p:sp>
        <p:nvSpPr>
          <p:cNvPr id="256" name="PlaceHolder 5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</p:spPr>
        <p:txBody>
          <a:bodyPr lIns="0" rIns="0" tIns="0" bIns="0" anchor="b">
            <a:noAutofit/>
          </a:bodyPr>
          <a:p>
            <a:r>
              <a:rPr b="0" lang="ru-RU" sz="1400" spc="-1" strike="noStrike">
                <a:latin typeface="Times New Roman"/>
              </a:rPr>
              <a:t>&lt;нижний колонтитул&gt;</a:t>
            </a:r>
            <a:endParaRPr b="0" lang="ru-RU" sz="1400" spc="-1" strike="noStrike">
              <a:latin typeface="Times New Roman"/>
            </a:endParaRPr>
          </a:p>
        </p:txBody>
      </p:sp>
      <p:sp>
        <p:nvSpPr>
          <p:cNvPr id="257" name="PlaceHolder 6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</p:spPr>
        <p:txBody>
          <a:bodyPr lIns="0" rIns="0" tIns="0" bIns="0" anchor="b">
            <a:noAutofit/>
          </a:bodyPr>
          <a:p>
            <a:pPr algn="r"/>
            <a:fld id="{9A78CE5C-1FA5-4688-8B06-A0CEF77D196E}" type="slidenum">
              <a:rPr b="0" lang="ru-RU" sz="1400" spc="-1" strike="noStrike">
                <a:latin typeface="Times New Roman"/>
              </a:rPr>
              <a:t>&lt;номер&gt;</a:t>
            </a:fld>
            <a:endParaRPr b="0" lang="ru-RU" sz="14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</p:notesMaster>
</file>

<file path=ppt/notesSlides/_rels/notesSlide6.xml.rels><?xml version="1.0" encoding="UTF-8"?>
<Relationships xmlns="http://schemas.openxmlformats.org/package/2006/relationships"><Relationship Id="rId1" Type="http://schemas.openxmlformats.org/officeDocument/2006/relationships/slide" Target="../slides/slide6.xml"/><Relationship Id="rId2" Type="http://schemas.openxmlformats.org/officeDocument/2006/relationships/notesMaster" Target="../notesMasters/notesMaster1.xml"/>
</Relationships>
</file>

<file path=ppt/notesSlides/notesSlide6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PlaceHolder 1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1640" cy="3428640"/>
          </a:xfrm>
          <a:prstGeom prst="rect">
            <a:avLst/>
          </a:prstGeom>
        </p:spPr>
      </p:sp>
      <p:sp>
        <p:nvSpPr>
          <p:cNvPr id="370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</p:spPr>
        <p:txBody>
          <a:bodyPr>
            <a:normAutofit/>
          </a:bodyPr>
          <a:p>
            <a:endParaRPr b="0" lang="ru-RU" sz="2000" spc="-1" strike="noStrike">
              <a:latin typeface="Arial"/>
            </a:endParaRPr>
          </a:p>
        </p:txBody>
      </p:sp>
      <p:sp>
        <p:nvSpPr>
          <p:cNvPr id="371" name="TextShape 3"/>
          <p:cNvSpPr txBox="1"/>
          <p:nvPr/>
        </p:nvSpPr>
        <p:spPr>
          <a:xfrm>
            <a:off x="3884760" y="8685360"/>
            <a:ext cx="2971440" cy="45684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p>
            <a:pPr algn="r">
              <a:lnSpc>
                <a:spcPct val="100000"/>
              </a:lnSpc>
            </a:pPr>
            <a:fld id="{5D070FB9-147A-4D3D-9911-3AAB1933C4D6}" type="slidenum">
              <a:rPr b="0" lang="ru-RU" sz="1200" spc="-1" strike="noStrike">
                <a:solidFill>
                  <a:srgbClr val="000000"/>
                </a:solidFill>
                <a:latin typeface="+mn-lt"/>
                <a:ea typeface="+mn-ea"/>
              </a:rPr>
              <a:t>&lt;номер&gt;</a:t>
            </a:fld>
            <a:endParaRPr b="0" lang="ru-RU" sz="1200" spc="-1" strike="noStrike">
              <a:latin typeface="Times New Roman"/>
            </a:endParaRPr>
          </a:p>
        </p:txBody>
      </p:sp>
    </p:spTree>
  </p:cSld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6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7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7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26496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3239640" y="1600200"/>
            <a:ext cx="26496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 type="body"/>
          </p:nvPr>
        </p:nvSpPr>
        <p:spPr>
          <a:xfrm>
            <a:off x="6022080" y="1600200"/>
            <a:ext cx="26496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 type="body"/>
          </p:nvPr>
        </p:nvSpPr>
        <p:spPr>
          <a:xfrm>
            <a:off x="457200" y="3964320"/>
            <a:ext cx="26496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 type="body"/>
          </p:nvPr>
        </p:nvSpPr>
        <p:spPr>
          <a:xfrm>
            <a:off x="3239640" y="3964320"/>
            <a:ext cx="26496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 type="body"/>
          </p:nvPr>
        </p:nvSpPr>
        <p:spPr>
          <a:xfrm>
            <a:off x="6022080" y="3964320"/>
            <a:ext cx="26496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2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subTitle"/>
          </p:nvPr>
        </p:nvSpPr>
        <p:spPr>
          <a:xfrm>
            <a:off x="457200" y="274680"/>
            <a:ext cx="8229240" cy="52977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7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8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1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2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3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4" name="PlaceHolder 5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6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26496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7" name="PlaceHolder 3"/>
          <p:cNvSpPr>
            <a:spLocks noGrp="1"/>
          </p:cNvSpPr>
          <p:nvPr>
            <p:ph type="body"/>
          </p:nvPr>
        </p:nvSpPr>
        <p:spPr>
          <a:xfrm>
            <a:off x="3239640" y="1600200"/>
            <a:ext cx="26496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8" name="PlaceHolder 4"/>
          <p:cNvSpPr>
            <a:spLocks noGrp="1"/>
          </p:cNvSpPr>
          <p:nvPr>
            <p:ph type="body"/>
          </p:nvPr>
        </p:nvSpPr>
        <p:spPr>
          <a:xfrm>
            <a:off x="6022080" y="1600200"/>
            <a:ext cx="26496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9" name="PlaceHolder 5"/>
          <p:cNvSpPr>
            <a:spLocks noGrp="1"/>
          </p:cNvSpPr>
          <p:nvPr>
            <p:ph type="body"/>
          </p:nvPr>
        </p:nvSpPr>
        <p:spPr>
          <a:xfrm>
            <a:off x="457200" y="3964320"/>
            <a:ext cx="26496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0" name="PlaceHolder 6"/>
          <p:cNvSpPr>
            <a:spLocks noGrp="1"/>
          </p:cNvSpPr>
          <p:nvPr>
            <p:ph type="body"/>
          </p:nvPr>
        </p:nvSpPr>
        <p:spPr>
          <a:xfrm>
            <a:off x="3239640" y="3964320"/>
            <a:ext cx="26496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1" name="PlaceHolder 7"/>
          <p:cNvSpPr>
            <a:spLocks noGrp="1"/>
          </p:cNvSpPr>
          <p:nvPr>
            <p:ph type="body"/>
          </p:nvPr>
        </p:nvSpPr>
        <p:spPr>
          <a:xfrm>
            <a:off x="6022080" y="3964320"/>
            <a:ext cx="26496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2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9" name="PlaceHolder 2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1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3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4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3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laceHolder 1"/>
          <p:cNvSpPr>
            <a:spLocks noGrp="1"/>
          </p:cNvSpPr>
          <p:nvPr>
            <p:ph type="subTitle"/>
          </p:nvPr>
        </p:nvSpPr>
        <p:spPr>
          <a:xfrm>
            <a:off x="457200" y="274680"/>
            <a:ext cx="8229240" cy="52977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8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9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0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3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2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3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4" name="PlaceHolder 4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3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6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7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8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3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0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1" name="PlaceHolder 3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3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3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4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5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6" name="PlaceHolder 5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3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8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26496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9" name="PlaceHolder 3"/>
          <p:cNvSpPr>
            <a:spLocks noGrp="1"/>
          </p:cNvSpPr>
          <p:nvPr>
            <p:ph type="body"/>
          </p:nvPr>
        </p:nvSpPr>
        <p:spPr>
          <a:xfrm>
            <a:off x="3239640" y="1600200"/>
            <a:ext cx="26496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0" name="PlaceHolder 4"/>
          <p:cNvSpPr>
            <a:spLocks noGrp="1"/>
          </p:cNvSpPr>
          <p:nvPr>
            <p:ph type="body"/>
          </p:nvPr>
        </p:nvSpPr>
        <p:spPr>
          <a:xfrm>
            <a:off x="6022080" y="1600200"/>
            <a:ext cx="26496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1" name="PlaceHolder 5"/>
          <p:cNvSpPr>
            <a:spLocks noGrp="1"/>
          </p:cNvSpPr>
          <p:nvPr>
            <p:ph type="body"/>
          </p:nvPr>
        </p:nvSpPr>
        <p:spPr>
          <a:xfrm>
            <a:off x="457200" y="3964320"/>
            <a:ext cx="26496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2" name="PlaceHolder 6"/>
          <p:cNvSpPr>
            <a:spLocks noGrp="1"/>
          </p:cNvSpPr>
          <p:nvPr>
            <p:ph type="body"/>
          </p:nvPr>
        </p:nvSpPr>
        <p:spPr>
          <a:xfrm>
            <a:off x="3239640" y="3964320"/>
            <a:ext cx="26496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3" name="PlaceHolder 7"/>
          <p:cNvSpPr>
            <a:spLocks noGrp="1"/>
          </p:cNvSpPr>
          <p:nvPr>
            <p:ph type="body"/>
          </p:nvPr>
        </p:nvSpPr>
        <p:spPr>
          <a:xfrm>
            <a:off x="6022080" y="3964320"/>
            <a:ext cx="26496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3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3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1" name="PlaceHolder 2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3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4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5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6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4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4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PlaceHolder 1"/>
          <p:cNvSpPr>
            <a:spLocks noGrp="1"/>
          </p:cNvSpPr>
          <p:nvPr>
            <p:ph type="subTitle"/>
          </p:nvPr>
        </p:nvSpPr>
        <p:spPr>
          <a:xfrm>
            <a:off x="457200" y="274680"/>
            <a:ext cx="8229240" cy="52977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4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0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1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2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4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4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5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6" name="PlaceHolder 4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4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8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9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0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4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2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3" name="PlaceHolder 3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4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5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6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7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8" name="PlaceHolder 5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4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0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26496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1" name="PlaceHolder 3"/>
          <p:cNvSpPr>
            <a:spLocks noGrp="1"/>
          </p:cNvSpPr>
          <p:nvPr>
            <p:ph type="body"/>
          </p:nvPr>
        </p:nvSpPr>
        <p:spPr>
          <a:xfrm>
            <a:off x="3239640" y="1600200"/>
            <a:ext cx="26496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2" name="PlaceHolder 4"/>
          <p:cNvSpPr>
            <a:spLocks noGrp="1"/>
          </p:cNvSpPr>
          <p:nvPr>
            <p:ph type="body"/>
          </p:nvPr>
        </p:nvSpPr>
        <p:spPr>
          <a:xfrm>
            <a:off x="6022080" y="1600200"/>
            <a:ext cx="26496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3" name="PlaceHolder 5"/>
          <p:cNvSpPr>
            <a:spLocks noGrp="1"/>
          </p:cNvSpPr>
          <p:nvPr>
            <p:ph type="body"/>
          </p:nvPr>
        </p:nvSpPr>
        <p:spPr>
          <a:xfrm>
            <a:off x="457200" y="3964320"/>
            <a:ext cx="26496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4" name="PlaceHolder 6"/>
          <p:cNvSpPr>
            <a:spLocks noGrp="1"/>
          </p:cNvSpPr>
          <p:nvPr>
            <p:ph type="body"/>
          </p:nvPr>
        </p:nvSpPr>
        <p:spPr>
          <a:xfrm>
            <a:off x="3239640" y="3964320"/>
            <a:ext cx="26496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5" name="PlaceHolder 7"/>
          <p:cNvSpPr>
            <a:spLocks noGrp="1"/>
          </p:cNvSpPr>
          <p:nvPr>
            <p:ph type="body"/>
          </p:nvPr>
        </p:nvSpPr>
        <p:spPr>
          <a:xfrm>
            <a:off x="6022080" y="3964320"/>
            <a:ext cx="26496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4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5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5" name="PlaceHolder 2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5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7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5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9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80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5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5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PlaceHolder 1"/>
          <p:cNvSpPr>
            <a:spLocks noGrp="1"/>
          </p:cNvSpPr>
          <p:nvPr>
            <p:ph type="subTitle"/>
          </p:nvPr>
        </p:nvSpPr>
        <p:spPr>
          <a:xfrm>
            <a:off x="457200" y="274680"/>
            <a:ext cx="8229240" cy="52977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5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84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85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86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5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88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89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0" name="PlaceHolder 4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5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2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3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4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5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6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7" name="PlaceHolder 3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5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9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0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1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2" name="PlaceHolder 5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457200" y="274680"/>
            <a:ext cx="8229240" cy="52977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6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4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26496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5" name="PlaceHolder 3"/>
          <p:cNvSpPr>
            <a:spLocks noGrp="1"/>
          </p:cNvSpPr>
          <p:nvPr>
            <p:ph type="body"/>
          </p:nvPr>
        </p:nvSpPr>
        <p:spPr>
          <a:xfrm>
            <a:off x="3239640" y="1600200"/>
            <a:ext cx="26496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6" name="PlaceHolder 4"/>
          <p:cNvSpPr>
            <a:spLocks noGrp="1"/>
          </p:cNvSpPr>
          <p:nvPr>
            <p:ph type="body"/>
          </p:nvPr>
        </p:nvSpPr>
        <p:spPr>
          <a:xfrm>
            <a:off x="6022080" y="1600200"/>
            <a:ext cx="26496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7" name="PlaceHolder 5"/>
          <p:cNvSpPr>
            <a:spLocks noGrp="1"/>
          </p:cNvSpPr>
          <p:nvPr>
            <p:ph type="body"/>
          </p:nvPr>
        </p:nvSpPr>
        <p:spPr>
          <a:xfrm>
            <a:off x="457200" y="3964320"/>
            <a:ext cx="26496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8" name="PlaceHolder 6"/>
          <p:cNvSpPr>
            <a:spLocks noGrp="1"/>
          </p:cNvSpPr>
          <p:nvPr>
            <p:ph type="body"/>
          </p:nvPr>
        </p:nvSpPr>
        <p:spPr>
          <a:xfrm>
            <a:off x="3239640" y="3964320"/>
            <a:ext cx="26496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9" name="PlaceHolder 7"/>
          <p:cNvSpPr>
            <a:spLocks noGrp="1"/>
          </p:cNvSpPr>
          <p:nvPr>
            <p:ph type="body"/>
          </p:nvPr>
        </p:nvSpPr>
        <p:spPr>
          <a:xfrm>
            <a:off x="6022080" y="3964320"/>
            <a:ext cx="26496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6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6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7" name="PlaceHolder 2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6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9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6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21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22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6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6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PlaceHolder 1"/>
          <p:cNvSpPr>
            <a:spLocks noGrp="1"/>
          </p:cNvSpPr>
          <p:nvPr>
            <p:ph type="subTitle"/>
          </p:nvPr>
        </p:nvSpPr>
        <p:spPr>
          <a:xfrm>
            <a:off x="457200" y="274680"/>
            <a:ext cx="8229240" cy="52977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6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26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27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28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6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0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1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2" name="PlaceHolder 4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6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4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5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6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7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8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9" name="PlaceHolder 3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7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41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42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43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44" name="PlaceHolder 5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7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46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26496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47" name="PlaceHolder 3"/>
          <p:cNvSpPr>
            <a:spLocks noGrp="1"/>
          </p:cNvSpPr>
          <p:nvPr>
            <p:ph type="body"/>
          </p:nvPr>
        </p:nvSpPr>
        <p:spPr>
          <a:xfrm>
            <a:off x="3239640" y="1600200"/>
            <a:ext cx="26496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48" name="PlaceHolder 4"/>
          <p:cNvSpPr>
            <a:spLocks noGrp="1"/>
          </p:cNvSpPr>
          <p:nvPr>
            <p:ph type="body"/>
          </p:nvPr>
        </p:nvSpPr>
        <p:spPr>
          <a:xfrm>
            <a:off x="6022080" y="1600200"/>
            <a:ext cx="26496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49" name="PlaceHolder 5"/>
          <p:cNvSpPr>
            <a:spLocks noGrp="1"/>
          </p:cNvSpPr>
          <p:nvPr>
            <p:ph type="body"/>
          </p:nvPr>
        </p:nvSpPr>
        <p:spPr>
          <a:xfrm>
            <a:off x="457200" y="3964320"/>
            <a:ext cx="26496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0" name="PlaceHolder 6"/>
          <p:cNvSpPr>
            <a:spLocks noGrp="1"/>
          </p:cNvSpPr>
          <p:nvPr>
            <p:ph type="body"/>
          </p:nvPr>
        </p:nvSpPr>
        <p:spPr>
          <a:xfrm>
            <a:off x="3239640" y="3964320"/>
            <a:ext cx="26496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1" name="PlaceHolder 7"/>
          <p:cNvSpPr>
            <a:spLocks noGrp="1"/>
          </p:cNvSpPr>
          <p:nvPr>
            <p:ph type="body"/>
          </p:nvPr>
        </p:nvSpPr>
        <p:spPr>
          <a:xfrm>
            <a:off x="6022080" y="3964320"/>
            <a:ext cx="26496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8.xml"/><Relationship Id="rId6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0.xml"/><Relationship Id="rId8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36.xml"/>
</Relationships>
</file>

<file path=ppt/slideMasters/_rels/slideMaster4.xml.rels><?xml version="1.0" encoding="UTF-8"?>
<Relationships xmlns="http://schemas.openxmlformats.org/package/2006/relationships"><Relationship Id="rId1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9.xml"/><Relationship Id="rId5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47.xml"/><Relationship Id="rId13" Type="http://schemas.openxmlformats.org/officeDocument/2006/relationships/slideLayout" Target="../slideLayouts/slideLayout48.xml"/>
</Relationships>
</file>

<file path=ppt/slideMasters/_rels/slideMaster5.xml.rels><?xml version="1.0" encoding="UTF-8"?>
<Relationships xmlns="http://schemas.openxmlformats.org/package/2006/relationships"><Relationship Id="rId1" Type="http://schemas.openxmlformats.org/officeDocument/2006/relationships/theme" Target="../theme/theme5.xml"/><Relationship Id="rId2" Type="http://schemas.openxmlformats.org/officeDocument/2006/relationships/slideLayout" Target="../slideLayouts/slideLayout49.xml"/><Relationship Id="rId3" Type="http://schemas.openxmlformats.org/officeDocument/2006/relationships/slideLayout" Target="../slideLayouts/slideLayout50.xml"/><Relationship Id="rId4" Type="http://schemas.openxmlformats.org/officeDocument/2006/relationships/slideLayout" Target="../slideLayouts/slideLayout51.xml"/><Relationship Id="rId5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4.xml"/><Relationship Id="rId8" Type="http://schemas.openxmlformats.org/officeDocument/2006/relationships/slideLayout" Target="../slideLayouts/slideLayout55.xml"/><Relationship Id="rId9" Type="http://schemas.openxmlformats.org/officeDocument/2006/relationships/slideLayout" Target="../slideLayouts/slideLayout56.xml"/><Relationship Id="rId10" Type="http://schemas.openxmlformats.org/officeDocument/2006/relationships/slideLayout" Target="../slideLayouts/slideLayout57.xml"/><Relationship Id="rId11" Type="http://schemas.openxmlformats.org/officeDocument/2006/relationships/slideLayout" Target="../slideLayouts/slideLayout58.xml"/><Relationship Id="rId12" Type="http://schemas.openxmlformats.org/officeDocument/2006/relationships/slideLayout" Target="../slideLayouts/slideLayout59.xml"/><Relationship Id="rId13" Type="http://schemas.openxmlformats.org/officeDocument/2006/relationships/slideLayout" Target="../slideLayouts/slideLayout60.xml"/>
</Relationships>
</file>

<file path=ppt/slideMasters/_rels/slideMaster6.xml.rels><?xml version="1.0" encoding="UTF-8"?>
<Relationships xmlns="http://schemas.openxmlformats.org/package/2006/relationships"><Relationship Id="rId1" Type="http://schemas.openxmlformats.org/officeDocument/2006/relationships/theme" Target="../theme/theme6.xml"/><Relationship Id="rId2" Type="http://schemas.openxmlformats.org/officeDocument/2006/relationships/slideLayout" Target="../slideLayouts/slideLayout61.xml"/><Relationship Id="rId3" Type="http://schemas.openxmlformats.org/officeDocument/2006/relationships/slideLayout" Target="../slideLayouts/slideLayout62.xml"/><Relationship Id="rId4" Type="http://schemas.openxmlformats.org/officeDocument/2006/relationships/slideLayout" Target="../slideLayouts/slideLayout63.xml"/><Relationship Id="rId5" Type="http://schemas.openxmlformats.org/officeDocument/2006/relationships/slideLayout" Target="../slideLayouts/slideLayout64.xml"/><Relationship Id="rId6" Type="http://schemas.openxmlformats.org/officeDocument/2006/relationships/slideLayout" Target="../slideLayouts/slideLayout65.xml"/><Relationship Id="rId7" Type="http://schemas.openxmlformats.org/officeDocument/2006/relationships/slideLayout" Target="../slideLayouts/slideLayout66.xml"/><Relationship Id="rId8" Type="http://schemas.openxmlformats.org/officeDocument/2006/relationships/slideLayout" Target="../slideLayouts/slideLayout67.xml"/><Relationship Id="rId9" Type="http://schemas.openxmlformats.org/officeDocument/2006/relationships/slideLayout" Target="../slideLayouts/slideLayout68.xml"/><Relationship Id="rId10" Type="http://schemas.openxmlformats.org/officeDocument/2006/relationships/slideLayout" Target="../slideLayouts/slideLayout69.xml"/><Relationship Id="rId11" Type="http://schemas.openxmlformats.org/officeDocument/2006/relationships/slideLayout" Target="../slideLayouts/slideLayout70.xml"/><Relationship Id="rId12" Type="http://schemas.openxmlformats.org/officeDocument/2006/relationships/slideLayout" Target="../slideLayouts/slideLayout71.xml"/><Relationship Id="rId13" Type="http://schemas.openxmlformats.org/officeDocument/2006/relationships/slideLayout" Target="../slideLayouts/slideLayout7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latin typeface="Calibri"/>
              </a:rPr>
              <a:t>Образец заголовка</a:t>
            </a:r>
            <a:endParaRPr b="0" lang="ru-RU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dt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</p:spPr>
        <p:txBody>
          <a:bodyPr anchor="ctr">
            <a:noAutofit/>
          </a:bodyPr>
          <a:p>
            <a:pPr>
              <a:lnSpc>
                <a:spcPct val="100000"/>
              </a:lnSpc>
            </a:pPr>
            <a:fld id="{F1257ED9-8B7D-41AE-8DBA-57910AF3ABE8}" type="datetime">
              <a:rPr b="0" lang="ru-RU" sz="1200" spc="-1" strike="noStrike">
                <a:solidFill>
                  <a:srgbClr val="8b8b8b"/>
                </a:solidFill>
                <a:latin typeface="Calibri"/>
              </a:rPr>
              <a:t>13.11.23</a:t>
            </a:fld>
            <a:endParaRPr b="0" lang="ru-RU" sz="1200" spc="-1" strike="noStrike">
              <a:latin typeface="Times New Roman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ftr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</p:spPr>
        <p:txBody>
          <a:bodyPr anchor="ctr">
            <a:noAutofit/>
          </a:bodyPr>
          <a:p>
            <a:endParaRPr b="0" lang="ru-RU" sz="2400" spc="-1" strike="noStrike"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sldNum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</p:spPr>
        <p:txBody>
          <a:bodyPr anchor="ctr">
            <a:noAutofit/>
          </a:bodyPr>
          <a:p>
            <a:pPr algn="r">
              <a:lnSpc>
                <a:spcPct val="100000"/>
              </a:lnSpc>
            </a:pPr>
            <a:fld id="{C3A9B4E9-33A7-42D5-9A96-B59568375968}" type="slidenum">
              <a:rPr b="0" lang="ru-RU" sz="1200" spc="-1" strike="noStrike">
                <a:solidFill>
                  <a:srgbClr val="8b8b8b"/>
                </a:solidFill>
                <a:latin typeface="Calibri"/>
              </a:rPr>
              <a:t>1</a:t>
            </a:fld>
            <a:endParaRPr b="0" lang="ru-RU" sz="1200" spc="-1" strike="noStrike"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solidFill>
                  <a:srgbClr val="000000"/>
                </a:solidFill>
                <a:latin typeface="Calibri"/>
              </a:rPr>
              <a:t>Для правки структуры щёлкните мышью</a:t>
            </a: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400" spc="-1" strike="noStrike">
                <a:solidFill>
                  <a:srgbClr val="000000"/>
                </a:solidFill>
                <a:latin typeface="Calibri"/>
              </a:rPr>
              <a:t>Второй уровень структуры</a:t>
            </a:r>
            <a:endParaRPr b="0" lang="ru-RU" sz="2400" spc="-1" strike="noStrike">
              <a:solidFill>
                <a:srgbClr val="000000"/>
              </a:solidFill>
              <a:latin typeface="Calibri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Третий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Четвёртый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Пятый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Шестой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Седьмой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latin typeface="Calibri"/>
              </a:rPr>
              <a:t>Образец заголовка</a:t>
            </a:r>
            <a:endParaRPr b="0" lang="ru-RU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2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>
            <a:noAutofit/>
          </a:bodyPr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3200" spc="-1" strike="noStrike">
                <a:solidFill>
                  <a:srgbClr val="000000"/>
                </a:solidFill>
                <a:latin typeface="Calibri"/>
              </a:rPr>
              <a:t>Образец текста</a:t>
            </a: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  <a:p>
            <a:pPr lvl="1" marL="743040" indent="-28548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–"/>
            </a:pPr>
            <a:r>
              <a:rPr b="0" lang="ru-RU" sz="2800" spc="-1" strike="noStrike">
                <a:solidFill>
                  <a:srgbClr val="000000"/>
                </a:solidFill>
                <a:latin typeface="Calibri"/>
              </a:rPr>
              <a:t>Второй уровень</a:t>
            </a:r>
            <a:endParaRPr b="0" lang="ru-RU" sz="2800" spc="-1" strike="noStrike">
              <a:solidFill>
                <a:srgbClr val="000000"/>
              </a:solidFill>
              <a:latin typeface="Calibri"/>
            </a:endParaRPr>
          </a:p>
          <a:p>
            <a:pPr lvl="2" marL="1143000" indent="-22824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2400" spc="-1" strike="noStrike">
                <a:solidFill>
                  <a:srgbClr val="000000"/>
                </a:solidFill>
                <a:latin typeface="Calibri"/>
              </a:rPr>
              <a:t>Третий уровень</a:t>
            </a:r>
            <a:endParaRPr b="0" lang="ru-RU" sz="2400" spc="-1" strike="noStrike">
              <a:solidFill>
                <a:srgbClr val="000000"/>
              </a:solidFill>
              <a:latin typeface="Calibri"/>
            </a:endParaRPr>
          </a:p>
          <a:p>
            <a:pPr lvl="3" marL="16002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Четвертый уровень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4" marL="20574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»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Пятый уровень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3" name="PlaceHolder 3"/>
          <p:cNvSpPr>
            <a:spLocks noGrp="1"/>
          </p:cNvSpPr>
          <p:nvPr>
            <p:ph type="dt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</p:spPr>
        <p:txBody>
          <a:bodyPr anchor="ctr">
            <a:noAutofit/>
          </a:bodyPr>
          <a:p>
            <a:pPr>
              <a:lnSpc>
                <a:spcPct val="100000"/>
              </a:lnSpc>
            </a:pPr>
            <a:fld id="{3C0CB300-3969-43C9-8789-14198D8E17CE}" type="datetime">
              <a:rPr b="0" lang="ru-RU" sz="1200" spc="-1" strike="noStrike">
                <a:solidFill>
                  <a:srgbClr val="8b8b8b"/>
                </a:solidFill>
                <a:latin typeface="Calibri"/>
              </a:rPr>
              <a:t>13.11.23</a:t>
            </a:fld>
            <a:endParaRPr b="0" lang="ru-RU" sz="1200" spc="-1" strike="noStrike">
              <a:latin typeface="Times New Roman"/>
            </a:endParaRPr>
          </a:p>
        </p:txBody>
      </p:sp>
      <p:sp>
        <p:nvSpPr>
          <p:cNvPr id="44" name="PlaceHolder 4"/>
          <p:cNvSpPr>
            <a:spLocks noGrp="1"/>
          </p:cNvSpPr>
          <p:nvPr>
            <p:ph type="ftr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</p:spPr>
        <p:txBody>
          <a:bodyPr anchor="ctr">
            <a:noAutofit/>
          </a:bodyPr>
          <a:p>
            <a:endParaRPr b="0" lang="ru-RU" sz="2400" spc="-1" strike="noStrike">
              <a:latin typeface="Times New Roman"/>
            </a:endParaRPr>
          </a:p>
        </p:txBody>
      </p:sp>
      <p:sp>
        <p:nvSpPr>
          <p:cNvPr id="45" name="PlaceHolder 5"/>
          <p:cNvSpPr>
            <a:spLocks noGrp="1"/>
          </p:cNvSpPr>
          <p:nvPr>
            <p:ph type="sldNum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</p:spPr>
        <p:txBody>
          <a:bodyPr anchor="ctr">
            <a:noAutofit/>
          </a:bodyPr>
          <a:p>
            <a:pPr algn="r">
              <a:lnSpc>
                <a:spcPct val="100000"/>
              </a:lnSpc>
            </a:pPr>
            <a:fld id="{7F350BCA-6010-4A2B-8D40-2939C2057FBE}" type="slidenum">
              <a:rPr b="0" lang="ru-RU" sz="1200" spc="-1" strike="noStrike">
                <a:solidFill>
                  <a:srgbClr val="8b8b8b"/>
                </a:solidFill>
                <a:latin typeface="Calibri"/>
              </a:rPr>
              <a:t>&lt;номер&gt;</a:t>
            </a:fld>
            <a:endParaRPr b="0" lang="ru-RU" sz="12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PlaceHolder 1"/>
          <p:cNvSpPr>
            <a:spLocks noGrp="1"/>
          </p:cNvSpPr>
          <p:nvPr>
            <p:ph type="title"/>
          </p:nvPr>
        </p:nvSpPr>
        <p:spPr>
          <a:xfrm>
            <a:off x="457200" y="272880"/>
            <a:ext cx="3007800" cy="1161720"/>
          </a:xfrm>
          <a:prstGeom prst="rect">
            <a:avLst/>
          </a:prstGeom>
        </p:spPr>
        <p:txBody>
          <a:bodyPr anchor="b">
            <a:noAutofit/>
          </a:bodyPr>
          <a:p>
            <a:pPr>
              <a:lnSpc>
                <a:spcPct val="100000"/>
              </a:lnSpc>
            </a:pPr>
            <a:r>
              <a:rPr b="1" lang="ru-RU" sz="2000" spc="-1" strike="noStrike">
                <a:solidFill>
                  <a:srgbClr val="000000"/>
                </a:solidFill>
                <a:latin typeface="Calibri"/>
              </a:rPr>
              <a:t>Образец заголовка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3" name="PlaceHolder 2"/>
          <p:cNvSpPr>
            <a:spLocks noGrp="1"/>
          </p:cNvSpPr>
          <p:nvPr>
            <p:ph type="body"/>
          </p:nvPr>
        </p:nvSpPr>
        <p:spPr>
          <a:xfrm>
            <a:off x="3575160" y="272880"/>
            <a:ext cx="5111280" cy="5852880"/>
          </a:xfrm>
          <a:prstGeom prst="rect">
            <a:avLst/>
          </a:prstGeom>
        </p:spPr>
        <p:txBody>
          <a:bodyPr>
            <a:noAutofit/>
          </a:bodyPr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3200" spc="-1" strike="noStrike">
                <a:solidFill>
                  <a:srgbClr val="000000"/>
                </a:solidFill>
                <a:latin typeface="Calibri"/>
              </a:rPr>
              <a:t>Образец текста</a:t>
            </a: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  <a:p>
            <a:pPr lvl="1" marL="743040" indent="-28548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–"/>
            </a:pPr>
            <a:r>
              <a:rPr b="0" lang="ru-RU" sz="2800" spc="-1" strike="noStrike">
                <a:solidFill>
                  <a:srgbClr val="000000"/>
                </a:solidFill>
                <a:latin typeface="Calibri"/>
              </a:rPr>
              <a:t>Второй уровень</a:t>
            </a:r>
            <a:endParaRPr b="0" lang="ru-RU" sz="2800" spc="-1" strike="noStrike">
              <a:solidFill>
                <a:srgbClr val="000000"/>
              </a:solidFill>
              <a:latin typeface="Calibri"/>
            </a:endParaRPr>
          </a:p>
          <a:p>
            <a:pPr lvl="2" marL="1143000" indent="-22824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2400" spc="-1" strike="noStrike">
                <a:solidFill>
                  <a:srgbClr val="000000"/>
                </a:solidFill>
                <a:latin typeface="Calibri"/>
              </a:rPr>
              <a:t>Третий уровень</a:t>
            </a:r>
            <a:endParaRPr b="0" lang="ru-RU" sz="2400" spc="-1" strike="noStrike">
              <a:solidFill>
                <a:srgbClr val="000000"/>
              </a:solidFill>
              <a:latin typeface="Calibri"/>
            </a:endParaRPr>
          </a:p>
          <a:p>
            <a:pPr lvl="3" marL="16002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Четвертый уровень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4" marL="20574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»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Пятый уровень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4" name="PlaceHolder 3"/>
          <p:cNvSpPr>
            <a:spLocks noGrp="1"/>
          </p:cNvSpPr>
          <p:nvPr>
            <p:ph type="body"/>
          </p:nvPr>
        </p:nvSpPr>
        <p:spPr>
          <a:xfrm>
            <a:off x="457200" y="1434960"/>
            <a:ext cx="3007800" cy="4690800"/>
          </a:xfrm>
          <a:prstGeom prst="rect">
            <a:avLst/>
          </a:prstGeom>
        </p:spPr>
        <p:txBody>
          <a:bodyPr>
            <a:noAutofit/>
          </a:bodyPr>
          <a:p>
            <a:pPr>
              <a:lnSpc>
                <a:spcPct val="100000"/>
              </a:lnSpc>
              <a:spcBef>
                <a:spcPts val="281"/>
              </a:spcBef>
              <a:tabLst>
                <a:tab algn="l" pos="0"/>
              </a:tabLst>
            </a:pPr>
            <a:r>
              <a:rPr b="0" lang="ru-RU" sz="1400" spc="-1" strike="noStrike">
                <a:solidFill>
                  <a:srgbClr val="000000"/>
                </a:solidFill>
                <a:latin typeface="Calibri"/>
              </a:rPr>
              <a:t>Образец текста</a:t>
            </a:r>
            <a:endParaRPr b="0" lang="ru-RU" sz="1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5" name="PlaceHolder 4"/>
          <p:cNvSpPr>
            <a:spLocks noGrp="1"/>
          </p:cNvSpPr>
          <p:nvPr>
            <p:ph type="dt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</p:spPr>
        <p:txBody>
          <a:bodyPr anchor="ctr">
            <a:noAutofit/>
          </a:bodyPr>
          <a:p>
            <a:pPr>
              <a:lnSpc>
                <a:spcPct val="100000"/>
              </a:lnSpc>
            </a:pPr>
            <a:fld id="{E0848780-8D81-49DA-8BB1-BBEF0C2040E7}" type="datetime">
              <a:rPr b="0" lang="ru-RU" sz="1200" spc="-1" strike="noStrike">
                <a:solidFill>
                  <a:srgbClr val="8b8b8b"/>
                </a:solidFill>
                <a:latin typeface="Calibri"/>
              </a:rPr>
              <a:t>13.11.23</a:t>
            </a:fld>
            <a:endParaRPr b="0" lang="ru-RU" sz="1200" spc="-1" strike="noStrike">
              <a:latin typeface="Times New Roman"/>
            </a:endParaRPr>
          </a:p>
        </p:txBody>
      </p:sp>
      <p:sp>
        <p:nvSpPr>
          <p:cNvPr id="86" name="PlaceHolder 5"/>
          <p:cNvSpPr>
            <a:spLocks noGrp="1"/>
          </p:cNvSpPr>
          <p:nvPr>
            <p:ph type="ftr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</p:spPr>
        <p:txBody>
          <a:bodyPr anchor="ctr">
            <a:noAutofit/>
          </a:bodyPr>
          <a:p>
            <a:endParaRPr b="0" lang="ru-RU" sz="2400" spc="-1" strike="noStrike">
              <a:latin typeface="Times New Roman"/>
            </a:endParaRPr>
          </a:p>
        </p:txBody>
      </p:sp>
      <p:sp>
        <p:nvSpPr>
          <p:cNvPr id="87" name="PlaceHolder 6"/>
          <p:cNvSpPr>
            <a:spLocks noGrp="1"/>
          </p:cNvSpPr>
          <p:nvPr>
            <p:ph type="sldNum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</p:spPr>
        <p:txBody>
          <a:bodyPr anchor="ctr">
            <a:noAutofit/>
          </a:bodyPr>
          <a:p>
            <a:pPr algn="r">
              <a:lnSpc>
                <a:spcPct val="100000"/>
              </a:lnSpc>
            </a:pPr>
            <a:fld id="{110C9838-8535-4432-9A3F-99F8F0ABEAC4}" type="slidenum">
              <a:rPr b="0" lang="ru-RU" sz="1200" spc="-1" strike="noStrike">
                <a:solidFill>
                  <a:srgbClr val="8b8b8b"/>
                </a:solidFill>
                <a:latin typeface="Calibri"/>
              </a:rPr>
              <a:t>&lt;номер&gt;</a:t>
            </a:fld>
            <a:endParaRPr b="0" lang="ru-RU" sz="12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</p:sldLayoutIdLst>
</p:sldMaster>
</file>

<file path=ppt/slideMasters/slideMaster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PlaceHolder 1"/>
          <p:cNvSpPr>
            <a:spLocks noGrp="1"/>
          </p:cNvSpPr>
          <p:nvPr>
            <p:ph type="title"/>
          </p:nvPr>
        </p:nvSpPr>
        <p:spPr>
          <a:xfrm>
            <a:off x="1792440" y="4800600"/>
            <a:ext cx="5486040" cy="566280"/>
          </a:xfrm>
          <a:prstGeom prst="rect">
            <a:avLst/>
          </a:prstGeom>
        </p:spPr>
        <p:txBody>
          <a:bodyPr anchor="b">
            <a:noAutofit/>
          </a:bodyPr>
          <a:p>
            <a:pPr>
              <a:lnSpc>
                <a:spcPct val="100000"/>
              </a:lnSpc>
            </a:pPr>
            <a:r>
              <a:rPr b="1" lang="ru-RU" sz="2000" spc="-1" strike="noStrike">
                <a:solidFill>
                  <a:srgbClr val="000000"/>
                </a:solidFill>
                <a:latin typeface="Calibri"/>
              </a:rPr>
              <a:t>Образец заголовка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5" name="PlaceHolder 2"/>
          <p:cNvSpPr>
            <a:spLocks noGrp="1"/>
          </p:cNvSpPr>
          <p:nvPr>
            <p:ph type="body"/>
          </p:nvPr>
        </p:nvSpPr>
        <p:spPr>
          <a:xfrm>
            <a:off x="1792440" y="612720"/>
            <a:ext cx="5486040" cy="4114440"/>
          </a:xfrm>
          <a:prstGeom prst="rect">
            <a:avLst/>
          </a:prstGeom>
        </p:spPr>
        <p:txBody>
          <a:bodyPr lIns="90000" rIns="90000" tIns="45000" bIns="45000">
            <a:no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solidFill>
                  <a:srgbClr val="000000"/>
                </a:solidFill>
                <a:latin typeface="Calibri"/>
              </a:rPr>
              <a:t>Для правки структуры щёлкните мышью</a:t>
            </a: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3200" spc="-1" strike="noStrike">
                <a:solidFill>
                  <a:srgbClr val="000000"/>
                </a:solidFill>
                <a:latin typeface="Calibri"/>
              </a:rPr>
              <a:t>Второй уровень структуры</a:t>
            </a: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solidFill>
                  <a:srgbClr val="000000"/>
                </a:solidFill>
                <a:latin typeface="Calibri"/>
              </a:rPr>
              <a:t>Третий уровень структуры</a:t>
            </a: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3200" spc="-1" strike="noStrike">
                <a:solidFill>
                  <a:srgbClr val="000000"/>
                </a:solidFill>
                <a:latin typeface="Calibri"/>
              </a:rPr>
              <a:t>Четвёртый уровень структуры</a:t>
            </a: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solidFill>
                  <a:srgbClr val="000000"/>
                </a:solidFill>
                <a:latin typeface="Calibri"/>
              </a:rPr>
              <a:t>Пятый уровень структуры</a:t>
            </a: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solidFill>
                  <a:srgbClr val="000000"/>
                </a:solidFill>
                <a:latin typeface="Calibri"/>
              </a:rPr>
              <a:t>Шестой уровень структуры</a:t>
            </a: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solidFill>
                  <a:srgbClr val="000000"/>
                </a:solidFill>
                <a:latin typeface="Calibri"/>
              </a:rPr>
              <a:t>Седьмой уровень структуры</a:t>
            </a: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6" name="PlaceHolder 3"/>
          <p:cNvSpPr>
            <a:spLocks noGrp="1"/>
          </p:cNvSpPr>
          <p:nvPr>
            <p:ph type="body"/>
          </p:nvPr>
        </p:nvSpPr>
        <p:spPr>
          <a:xfrm>
            <a:off x="1792440" y="5367240"/>
            <a:ext cx="5486040" cy="804600"/>
          </a:xfrm>
          <a:prstGeom prst="rect">
            <a:avLst/>
          </a:prstGeom>
        </p:spPr>
        <p:txBody>
          <a:bodyPr>
            <a:noAutofit/>
          </a:bodyPr>
          <a:p>
            <a:pPr>
              <a:lnSpc>
                <a:spcPct val="100000"/>
              </a:lnSpc>
              <a:spcBef>
                <a:spcPts val="281"/>
              </a:spcBef>
              <a:tabLst>
                <a:tab algn="l" pos="0"/>
              </a:tabLst>
            </a:pPr>
            <a:r>
              <a:rPr b="0" lang="ru-RU" sz="1400" spc="-1" strike="noStrike">
                <a:solidFill>
                  <a:srgbClr val="000000"/>
                </a:solidFill>
                <a:latin typeface="Calibri"/>
              </a:rPr>
              <a:t>Образец текста</a:t>
            </a:r>
            <a:endParaRPr b="0" lang="ru-RU" sz="1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7" name="PlaceHolder 4"/>
          <p:cNvSpPr>
            <a:spLocks noGrp="1"/>
          </p:cNvSpPr>
          <p:nvPr>
            <p:ph type="dt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</p:spPr>
        <p:txBody>
          <a:bodyPr anchor="ctr">
            <a:noAutofit/>
          </a:bodyPr>
          <a:p>
            <a:pPr>
              <a:lnSpc>
                <a:spcPct val="100000"/>
              </a:lnSpc>
            </a:pPr>
            <a:fld id="{638E16B1-6085-4A3A-892C-FBF9F8160381}" type="datetime">
              <a:rPr b="0" lang="ru-RU" sz="1200" spc="-1" strike="noStrike">
                <a:solidFill>
                  <a:srgbClr val="8b8b8b"/>
                </a:solidFill>
                <a:latin typeface="Calibri"/>
              </a:rPr>
              <a:t>13.11.23</a:t>
            </a:fld>
            <a:endParaRPr b="0" lang="ru-RU" sz="1200" spc="-1" strike="noStrike">
              <a:latin typeface="Times New Roman"/>
            </a:endParaRPr>
          </a:p>
        </p:txBody>
      </p:sp>
      <p:sp>
        <p:nvSpPr>
          <p:cNvPr id="128" name="PlaceHolder 5"/>
          <p:cNvSpPr>
            <a:spLocks noGrp="1"/>
          </p:cNvSpPr>
          <p:nvPr>
            <p:ph type="ftr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</p:spPr>
        <p:txBody>
          <a:bodyPr anchor="ctr">
            <a:noAutofit/>
          </a:bodyPr>
          <a:p>
            <a:endParaRPr b="0" lang="ru-RU" sz="2400" spc="-1" strike="noStrike">
              <a:latin typeface="Times New Roman"/>
            </a:endParaRPr>
          </a:p>
        </p:txBody>
      </p:sp>
      <p:sp>
        <p:nvSpPr>
          <p:cNvPr id="129" name="PlaceHolder 6"/>
          <p:cNvSpPr>
            <a:spLocks noGrp="1"/>
          </p:cNvSpPr>
          <p:nvPr>
            <p:ph type="sldNum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</p:spPr>
        <p:txBody>
          <a:bodyPr anchor="ctr">
            <a:noAutofit/>
          </a:bodyPr>
          <a:p>
            <a:pPr algn="r">
              <a:lnSpc>
                <a:spcPct val="100000"/>
              </a:lnSpc>
            </a:pPr>
            <a:fld id="{DB920CA8-62AE-4B97-8E0A-0113D433A170}" type="slidenum">
              <a:rPr b="0" lang="ru-RU" sz="1200" spc="-1" strike="noStrike">
                <a:solidFill>
                  <a:srgbClr val="8b8b8b"/>
                </a:solidFill>
                <a:latin typeface="Calibri"/>
              </a:rPr>
              <a:t>&lt;номер&gt;</a:t>
            </a:fld>
            <a:endParaRPr b="0" lang="ru-RU" sz="12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  <p:sldLayoutId id="2147483699" r:id="rId13"/>
  </p:sldLayoutIdLst>
</p:sldMaster>
</file>

<file path=ppt/slideMasters/slideMaster5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latin typeface="Calibri"/>
              </a:rPr>
              <a:t>Образец заголовка</a:t>
            </a:r>
            <a:endParaRPr b="0" lang="ru-RU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7" name="PlaceHolder 2"/>
          <p:cNvSpPr>
            <a:spLocks noGrp="1"/>
          </p:cNvSpPr>
          <p:nvPr>
            <p:ph type="body"/>
          </p:nvPr>
        </p:nvSpPr>
        <p:spPr>
          <a:xfrm>
            <a:off x="457200" y="1535040"/>
            <a:ext cx="4039920" cy="639360"/>
          </a:xfrm>
          <a:prstGeom prst="rect">
            <a:avLst/>
          </a:prstGeom>
        </p:spPr>
        <p:txBody>
          <a:bodyPr anchor="b">
            <a:noAutofit/>
          </a:bodyPr>
          <a:p>
            <a:pPr>
              <a:lnSpc>
                <a:spcPct val="100000"/>
              </a:lnSpc>
              <a:spcBef>
                <a:spcPts val="479"/>
              </a:spcBef>
              <a:tabLst>
                <a:tab algn="l" pos="0"/>
              </a:tabLst>
            </a:pPr>
            <a:r>
              <a:rPr b="1" lang="ru-RU" sz="2400" spc="-1" strike="noStrike">
                <a:solidFill>
                  <a:srgbClr val="000000"/>
                </a:solidFill>
                <a:latin typeface="Calibri"/>
              </a:rPr>
              <a:t>Образец текста</a:t>
            </a:r>
            <a:endParaRPr b="0" lang="ru-RU" sz="2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8" name="PlaceHolder 3"/>
          <p:cNvSpPr>
            <a:spLocks noGrp="1"/>
          </p:cNvSpPr>
          <p:nvPr>
            <p:ph type="body"/>
          </p:nvPr>
        </p:nvSpPr>
        <p:spPr>
          <a:xfrm>
            <a:off x="457200" y="2174760"/>
            <a:ext cx="4039920" cy="3951000"/>
          </a:xfrm>
          <a:prstGeom prst="rect">
            <a:avLst/>
          </a:prstGeom>
        </p:spPr>
        <p:txBody>
          <a:bodyPr>
            <a:noAutofit/>
          </a:bodyPr>
          <a:p>
            <a:pPr marL="343080" indent="-34272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2400" spc="-1" strike="noStrike">
                <a:solidFill>
                  <a:srgbClr val="000000"/>
                </a:solidFill>
                <a:latin typeface="Calibri"/>
              </a:rPr>
              <a:t>Образец текста</a:t>
            </a:r>
            <a:endParaRPr b="0" lang="ru-RU" sz="2400" spc="-1" strike="noStrike">
              <a:solidFill>
                <a:srgbClr val="000000"/>
              </a:solidFill>
              <a:latin typeface="Calibri"/>
            </a:endParaRPr>
          </a:p>
          <a:p>
            <a:pPr lvl="1" marL="743040" indent="-28548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Второй уровень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2" marL="1143000" indent="-22824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Третий уровень</a:t>
            </a: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  <a:p>
            <a:pPr lvl="3" marL="1600200" indent="-22824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Font typeface="Arial"/>
              <a:buChar char="–"/>
            </a:pPr>
            <a:r>
              <a:rPr b="0" lang="ru-RU" sz="1600" spc="-1" strike="noStrike">
                <a:solidFill>
                  <a:srgbClr val="000000"/>
                </a:solidFill>
                <a:latin typeface="Calibri"/>
              </a:rPr>
              <a:t>Четвертый уровень</a:t>
            </a:r>
            <a:endParaRPr b="0" lang="ru-RU" sz="1600" spc="-1" strike="noStrike">
              <a:solidFill>
                <a:srgbClr val="000000"/>
              </a:solidFill>
              <a:latin typeface="Calibri"/>
            </a:endParaRPr>
          </a:p>
          <a:p>
            <a:pPr lvl="4" marL="2057400" indent="-22824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Font typeface="Arial"/>
              <a:buChar char="»"/>
            </a:pPr>
            <a:r>
              <a:rPr b="0" lang="ru-RU" sz="1600" spc="-1" strike="noStrike">
                <a:solidFill>
                  <a:srgbClr val="000000"/>
                </a:solidFill>
                <a:latin typeface="Calibri"/>
              </a:rPr>
              <a:t>Пятый уровень</a:t>
            </a:r>
            <a:endParaRPr b="0" lang="ru-RU" sz="1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9" name="PlaceHolder 4"/>
          <p:cNvSpPr>
            <a:spLocks noGrp="1"/>
          </p:cNvSpPr>
          <p:nvPr>
            <p:ph type="body"/>
          </p:nvPr>
        </p:nvSpPr>
        <p:spPr>
          <a:xfrm>
            <a:off x="4645080" y="1535040"/>
            <a:ext cx="4041360" cy="639360"/>
          </a:xfrm>
          <a:prstGeom prst="rect">
            <a:avLst/>
          </a:prstGeom>
        </p:spPr>
        <p:txBody>
          <a:bodyPr anchor="b">
            <a:noAutofit/>
          </a:bodyPr>
          <a:p>
            <a:pPr>
              <a:lnSpc>
                <a:spcPct val="100000"/>
              </a:lnSpc>
              <a:spcBef>
                <a:spcPts val="479"/>
              </a:spcBef>
              <a:tabLst>
                <a:tab algn="l" pos="0"/>
              </a:tabLst>
            </a:pPr>
            <a:r>
              <a:rPr b="1" lang="ru-RU" sz="2400" spc="-1" strike="noStrike">
                <a:solidFill>
                  <a:srgbClr val="000000"/>
                </a:solidFill>
                <a:latin typeface="Calibri"/>
              </a:rPr>
              <a:t>Образец текста</a:t>
            </a:r>
            <a:endParaRPr b="0" lang="ru-RU" sz="2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0" name="PlaceHolder 5"/>
          <p:cNvSpPr>
            <a:spLocks noGrp="1"/>
          </p:cNvSpPr>
          <p:nvPr>
            <p:ph type="body"/>
          </p:nvPr>
        </p:nvSpPr>
        <p:spPr>
          <a:xfrm>
            <a:off x="4645080" y="2174760"/>
            <a:ext cx="4041360" cy="3951000"/>
          </a:xfrm>
          <a:prstGeom prst="rect">
            <a:avLst/>
          </a:prstGeom>
        </p:spPr>
        <p:txBody>
          <a:bodyPr>
            <a:noAutofit/>
          </a:bodyPr>
          <a:p>
            <a:pPr marL="343080" indent="-34272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2400" spc="-1" strike="noStrike">
                <a:solidFill>
                  <a:srgbClr val="000000"/>
                </a:solidFill>
                <a:latin typeface="Calibri"/>
              </a:rPr>
              <a:t>Образец текста</a:t>
            </a:r>
            <a:endParaRPr b="0" lang="ru-RU" sz="2400" spc="-1" strike="noStrike">
              <a:solidFill>
                <a:srgbClr val="000000"/>
              </a:solidFill>
              <a:latin typeface="Calibri"/>
            </a:endParaRPr>
          </a:p>
          <a:p>
            <a:pPr lvl="1" marL="743040" indent="-28548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Второй уровень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2" marL="1143000" indent="-22824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Третий уровень</a:t>
            </a: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  <a:p>
            <a:pPr lvl="3" marL="1600200" indent="-22824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Font typeface="Arial"/>
              <a:buChar char="–"/>
            </a:pPr>
            <a:r>
              <a:rPr b="0" lang="ru-RU" sz="1600" spc="-1" strike="noStrike">
                <a:solidFill>
                  <a:srgbClr val="000000"/>
                </a:solidFill>
                <a:latin typeface="Calibri"/>
              </a:rPr>
              <a:t>Четвертый уровень</a:t>
            </a:r>
            <a:endParaRPr b="0" lang="ru-RU" sz="1600" spc="-1" strike="noStrike">
              <a:solidFill>
                <a:srgbClr val="000000"/>
              </a:solidFill>
              <a:latin typeface="Calibri"/>
            </a:endParaRPr>
          </a:p>
          <a:p>
            <a:pPr lvl="4" marL="2057400" indent="-22824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Font typeface="Arial"/>
              <a:buChar char="»"/>
            </a:pPr>
            <a:r>
              <a:rPr b="0" lang="ru-RU" sz="1600" spc="-1" strike="noStrike">
                <a:solidFill>
                  <a:srgbClr val="000000"/>
                </a:solidFill>
                <a:latin typeface="Calibri"/>
              </a:rPr>
              <a:t>Пятый уровень</a:t>
            </a:r>
            <a:endParaRPr b="0" lang="ru-RU" sz="1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1" name="PlaceHolder 6"/>
          <p:cNvSpPr>
            <a:spLocks noGrp="1"/>
          </p:cNvSpPr>
          <p:nvPr>
            <p:ph type="dt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</p:spPr>
        <p:txBody>
          <a:bodyPr anchor="ctr">
            <a:noAutofit/>
          </a:bodyPr>
          <a:p>
            <a:pPr>
              <a:lnSpc>
                <a:spcPct val="100000"/>
              </a:lnSpc>
            </a:pPr>
            <a:fld id="{EF52CF27-404F-478C-8BDF-346186B350A6}" type="datetime">
              <a:rPr b="0" lang="ru-RU" sz="1200" spc="-1" strike="noStrike">
                <a:solidFill>
                  <a:srgbClr val="8b8b8b"/>
                </a:solidFill>
                <a:latin typeface="Calibri"/>
              </a:rPr>
              <a:t>13.11.23</a:t>
            </a:fld>
            <a:endParaRPr b="0" lang="ru-RU" sz="1200" spc="-1" strike="noStrike">
              <a:latin typeface="Times New Roman"/>
            </a:endParaRPr>
          </a:p>
        </p:txBody>
      </p:sp>
      <p:sp>
        <p:nvSpPr>
          <p:cNvPr id="172" name="PlaceHolder 7"/>
          <p:cNvSpPr>
            <a:spLocks noGrp="1"/>
          </p:cNvSpPr>
          <p:nvPr>
            <p:ph type="ftr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</p:spPr>
        <p:txBody>
          <a:bodyPr anchor="ctr">
            <a:noAutofit/>
          </a:bodyPr>
          <a:p>
            <a:endParaRPr b="0" lang="ru-RU" sz="2400" spc="-1" strike="noStrike">
              <a:latin typeface="Times New Roman"/>
            </a:endParaRPr>
          </a:p>
        </p:txBody>
      </p:sp>
      <p:sp>
        <p:nvSpPr>
          <p:cNvPr id="173" name="PlaceHolder 8"/>
          <p:cNvSpPr>
            <a:spLocks noGrp="1"/>
          </p:cNvSpPr>
          <p:nvPr>
            <p:ph type="sldNum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</p:spPr>
        <p:txBody>
          <a:bodyPr anchor="ctr">
            <a:noAutofit/>
          </a:bodyPr>
          <a:p>
            <a:pPr algn="r">
              <a:lnSpc>
                <a:spcPct val="100000"/>
              </a:lnSpc>
            </a:pPr>
            <a:fld id="{F5E4A993-C32C-4F23-9E11-30239A39A06C}" type="slidenum">
              <a:rPr b="0" lang="ru-RU" sz="1200" spc="-1" strike="noStrike">
                <a:solidFill>
                  <a:srgbClr val="8b8b8b"/>
                </a:solidFill>
                <a:latin typeface="Calibri"/>
              </a:rPr>
              <a:t>&lt;номер&gt;</a:t>
            </a:fld>
            <a:endParaRPr b="0" lang="ru-RU" sz="12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  <p:sldLayoutId id="2147483712" r:id="rId13"/>
  </p:sldLayoutIdLst>
</p:sldMaster>
</file>

<file path=ppt/slideMasters/slideMaster6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latin typeface="Calibri"/>
              </a:rPr>
              <a:t>Образец заголовка</a:t>
            </a:r>
            <a:endParaRPr b="0" lang="ru-RU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1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38120" cy="4525560"/>
          </a:xfrm>
          <a:prstGeom prst="rect">
            <a:avLst/>
          </a:prstGeom>
        </p:spPr>
        <p:txBody>
          <a:bodyPr>
            <a:noAutofit/>
          </a:bodyPr>
          <a:p>
            <a:pPr marL="343080" indent="-34272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2800" spc="-1" strike="noStrike">
                <a:solidFill>
                  <a:srgbClr val="000000"/>
                </a:solidFill>
                <a:latin typeface="Calibri"/>
              </a:rPr>
              <a:t>Образец текста</a:t>
            </a:r>
            <a:endParaRPr b="0" lang="ru-RU" sz="2800" spc="-1" strike="noStrike">
              <a:solidFill>
                <a:srgbClr val="000000"/>
              </a:solidFill>
              <a:latin typeface="Calibri"/>
            </a:endParaRPr>
          </a:p>
          <a:p>
            <a:pPr lvl="1" marL="743040" indent="-28548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–"/>
            </a:pPr>
            <a:r>
              <a:rPr b="0" lang="ru-RU" sz="2400" spc="-1" strike="noStrike">
                <a:solidFill>
                  <a:srgbClr val="000000"/>
                </a:solidFill>
                <a:latin typeface="Calibri"/>
              </a:rPr>
              <a:t>Второй уровень</a:t>
            </a:r>
            <a:endParaRPr b="0" lang="ru-RU" sz="2400" spc="-1" strike="noStrike">
              <a:solidFill>
                <a:srgbClr val="000000"/>
              </a:solidFill>
              <a:latin typeface="Calibri"/>
            </a:endParaRPr>
          </a:p>
          <a:p>
            <a:pPr lvl="2" marL="11430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Третий уровень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3" marL="1600200" indent="-22824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–"/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Четвертый уровень</a:t>
            </a: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  <a:p>
            <a:pPr lvl="4" marL="2057400" indent="-22824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»"/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Пятый уровень</a:t>
            </a: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2" name="PlaceHolder 3"/>
          <p:cNvSpPr>
            <a:spLocks noGrp="1"/>
          </p:cNvSpPr>
          <p:nvPr>
            <p:ph type="body"/>
          </p:nvPr>
        </p:nvSpPr>
        <p:spPr>
          <a:xfrm>
            <a:off x="4648320" y="1600200"/>
            <a:ext cx="4038120" cy="4525560"/>
          </a:xfrm>
          <a:prstGeom prst="rect">
            <a:avLst/>
          </a:prstGeom>
        </p:spPr>
        <p:txBody>
          <a:bodyPr>
            <a:noAutofit/>
          </a:bodyPr>
          <a:p>
            <a:pPr marL="343080" indent="-34272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2800" spc="-1" strike="noStrike">
                <a:solidFill>
                  <a:srgbClr val="000000"/>
                </a:solidFill>
                <a:latin typeface="Calibri"/>
              </a:rPr>
              <a:t>Образец текста</a:t>
            </a:r>
            <a:endParaRPr b="0" lang="ru-RU" sz="2800" spc="-1" strike="noStrike">
              <a:solidFill>
                <a:srgbClr val="000000"/>
              </a:solidFill>
              <a:latin typeface="Calibri"/>
            </a:endParaRPr>
          </a:p>
          <a:p>
            <a:pPr lvl="1" marL="743040" indent="-28548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–"/>
            </a:pPr>
            <a:r>
              <a:rPr b="0" lang="ru-RU" sz="2400" spc="-1" strike="noStrike">
                <a:solidFill>
                  <a:srgbClr val="000000"/>
                </a:solidFill>
                <a:latin typeface="Calibri"/>
              </a:rPr>
              <a:t>Второй уровень</a:t>
            </a:r>
            <a:endParaRPr b="0" lang="ru-RU" sz="2400" spc="-1" strike="noStrike">
              <a:solidFill>
                <a:srgbClr val="000000"/>
              </a:solidFill>
              <a:latin typeface="Calibri"/>
            </a:endParaRPr>
          </a:p>
          <a:p>
            <a:pPr lvl="2" marL="11430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Третий уровень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3" marL="1600200" indent="-22824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–"/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Четвертый уровень</a:t>
            </a: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  <a:p>
            <a:pPr lvl="4" marL="2057400" indent="-22824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»"/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Пятый уровень</a:t>
            </a: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3" name="PlaceHolder 4"/>
          <p:cNvSpPr>
            <a:spLocks noGrp="1"/>
          </p:cNvSpPr>
          <p:nvPr>
            <p:ph type="dt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</p:spPr>
        <p:txBody>
          <a:bodyPr anchor="ctr">
            <a:noAutofit/>
          </a:bodyPr>
          <a:p>
            <a:pPr>
              <a:lnSpc>
                <a:spcPct val="100000"/>
              </a:lnSpc>
            </a:pPr>
            <a:fld id="{958D25D0-EB22-4D1F-8C44-ABA417B85D18}" type="datetime">
              <a:rPr b="0" lang="ru-RU" sz="1200" spc="-1" strike="noStrike">
                <a:solidFill>
                  <a:srgbClr val="8b8b8b"/>
                </a:solidFill>
                <a:latin typeface="Calibri"/>
              </a:rPr>
              <a:t>13.11.23</a:t>
            </a:fld>
            <a:endParaRPr b="0" lang="ru-RU" sz="1200" spc="-1" strike="noStrike">
              <a:latin typeface="Times New Roman"/>
            </a:endParaRPr>
          </a:p>
        </p:txBody>
      </p:sp>
      <p:sp>
        <p:nvSpPr>
          <p:cNvPr id="214" name="PlaceHolder 5"/>
          <p:cNvSpPr>
            <a:spLocks noGrp="1"/>
          </p:cNvSpPr>
          <p:nvPr>
            <p:ph type="ftr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</p:spPr>
        <p:txBody>
          <a:bodyPr anchor="ctr">
            <a:noAutofit/>
          </a:bodyPr>
          <a:p>
            <a:endParaRPr b="0" lang="ru-RU" sz="2400" spc="-1" strike="noStrike">
              <a:latin typeface="Times New Roman"/>
            </a:endParaRPr>
          </a:p>
        </p:txBody>
      </p:sp>
      <p:sp>
        <p:nvSpPr>
          <p:cNvPr id="215" name="PlaceHolder 6"/>
          <p:cNvSpPr>
            <a:spLocks noGrp="1"/>
          </p:cNvSpPr>
          <p:nvPr>
            <p:ph type="sldNum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</p:spPr>
        <p:txBody>
          <a:bodyPr anchor="ctr">
            <a:noAutofit/>
          </a:bodyPr>
          <a:p>
            <a:pPr algn="r">
              <a:lnSpc>
                <a:spcPct val="100000"/>
              </a:lnSpc>
            </a:pPr>
            <a:fld id="{6ED6F1A9-EBF6-4001-81E3-3C09FF6F05E9}" type="slidenum">
              <a:rPr b="0" lang="ru-RU" sz="1200" spc="-1" strike="noStrike">
                <a:solidFill>
                  <a:srgbClr val="8b8b8b"/>
                </a:solidFill>
                <a:latin typeface="Calibri"/>
              </a:rPr>
              <a:t>&lt;номер&gt;</a:t>
            </a:fld>
            <a:endParaRPr b="0" lang="ru-RU" sz="12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  <p:sldLayoutId id="2147483724" r:id="rId12"/>
    <p:sldLayoutId id="2147483725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9.jpeg"/><Relationship Id="rId2" Type="http://schemas.openxmlformats.org/officeDocument/2006/relationships/image" Target="../media/image10.jpeg"/><Relationship Id="rId3" Type="http://schemas.openxmlformats.org/officeDocument/2006/relationships/slideLayout" Target="../slideLayouts/slideLayout49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11.jpeg"/><Relationship Id="rId2" Type="http://schemas.openxmlformats.org/officeDocument/2006/relationships/image" Target="../media/image12.jpeg"/><Relationship Id="rId3" Type="http://schemas.openxmlformats.org/officeDocument/2006/relationships/slideLayout" Target="../slideLayouts/slideLayout49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13.jpeg"/><Relationship Id="rId2" Type="http://schemas.openxmlformats.org/officeDocument/2006/relationships/slideLayout" Target="../slideLayouts/slideLayout25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14.jpeg"/><Relationship Id="rId2" Type="http://schemas.openxmlformats.org/officeDocument/2006/relationships/slideLayout" Target="../slideLayouts/slideLayout25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15.jpeg"/><Relationship Id="rId2" Type="http://schemas.openxmlformats.org/officeDocument/2006/relationships/slideLayout" Target="../slideLayouts/slideLayout25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16.jpeg"/><Relationship Id="rId2" Type="http://schemas.openxmlformats.org/officeDocument/2006/relationships/slideLayout" Target="../slideLayouts/slideLayout25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image" Target="../media/image17.jpeg"/><Relationship Id="rId2" Type="http://schemas.openxmlformats.org/officeDocument/2006/relationships/slideLayout" Target="../slideLayouts/slideLayout37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image" Target="../media/image18.jpeg"/><Relationship Id="rId2" Type="http://schemas.openxmlformats.org/officeDocument/2006/relationships/slideLayout" Target="../slideLayouts/slideLayout25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image" Target="../media/image19.jpeg"/><Relationship Id="rId2" Type="http://schemas.openxmlformats.org/officeDocument/2006/relationships/image" Target="../media/image20.jpeg"/><Relationship Id="rId3" Type="http://schemas.openxmlformats.org/officeDocument/2006/relationships/slideLayout" Target="../slideLayouts/slideLayout64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image" Target="../media/image21.jpeg"/><Relationship Id="rId2" Type="http://schemas.openxmlformats.org/officeDocument/2006/relationships/slideLayout" Target="../slideLayouts/slideLayout37.xml"/>
</Relationships>
</file>

<file path=ppt/slides/_rels/slide22.xml.rels><?xml version="1.0" encoding="UTF-8"?>
<Relationships xmlns="http://schemas.openxmlformats.org/package/2006/relationships"><Relationship Id="rId1" Type="http://schemas.openxmlformats.org/officeDocument/2006/relationships/image" Target="../media/image22.jpeg"/><Relationship Id="rId2" Type="http://schemas.openxmlformats.org/officeDocument/2006/relationships/slideLayout" Target="../slideLayouts/slideLayout37.xml"/>
</Relationships>
</file>

<file path=ppt/slides/_rels/slide23.xml.rels><?xml version="1.0" encoding="UTF-8"?>
<Relationships xmlns="http://schemas.openxmlformats.org/package/2006/relationships"><Relationship Id="rId1" Type="http://schemas.openxmlformats.org/officeDocument/2006/relationships/image" Target="../media/image23.jpeg"/><Relationship Id="rId2" Type="http://schemas.openxmlformats.org/officeDocument/2006/relationships/slideLayout" Target="../slideLayouts/slideLayout37.xml"/>
</Relationships>
</file>

<file path=ppt/slides/_rels/slide24.xml.rels><?xml version="1.0" encoding="UTF-8"?>
<Relationships xmlns="http://schemas.openxmlformats.org/package/2006/relationships"><Relationship Id="rId1" Type="http://schemas.openxmlformats.org/officeDocument/2006/relationships/image" Target="../media/image24.jpeg"/><Relationship Id="rId2" Type="http://schemas.openxmlformats.org/officeDocument/2006/relationships/slideLayout" Target="../slideLayouts/slideLayout37.xml"/>
</Relationships>
</file>

<file path=ppt/slides/_rels/slide25.xml.rels><?xml version="1.0" encoding="UTF-8"?>
<Relationships xmlns="http://schemas.openxmlformats.org/package/2006/relationships"><Relationship Id="rId1" Type="http://schemas.openxmlformats.org/officeDocument/2006/relationships/image" Target="../media/image25.jpeg"/><Relationship Id="rId2" Type="http://schemas.openxmlformats.org/officeDocument/2006/relationships/image" Target="../media/image26.jpeg"/><Relationship Id="rId3" Type="http://schemas.openxmlformats.org/officeDocument/2006/relationships/slideLayout" Target="../slideLayouts/slideLayout49.xml"/>
</Relationships>
</file>

<file path=ppt/slides/_rels/slide26.xml.rels><?xml version="1.0" encoding="UTF-8"?>
<Relationships xmlns="http://schemas.openxmlformats.org/package/2006/relationships"><Relationship Id="rId1" Type="http://schemas.openxmlformats.org/officeDocument/2006/relationships/image" Target="../media/image27.jpeg"/><Relationship Id="rId2" Type="http://schemas.openxmlformats.org/officeDocument/2006/relationships/image" Target="../media/image28.jpeg"/><Relationship Id="rId3" Type="http://schemas.openxmlformats.org/officeDocument/2006/relationships/slideLayout" Target="../slideLayouts/slideLayout49.xml"/>
</Relationships>
</file>

<file path=ppt/slides/_rels/slide27.xml.rels><?xml version="1.0" encoding="UTF-8"?>
<Relationships xmlns="http://schemas.openxmlformats.org/package/2006/relationships"><Relationship Id="rId1" Type="http://schemas.openxmlformats.org/officeDocument/2006/relationships/image" Target="../media/image29.jpeg"/><Relationship Id="rId2" Type="http://schemas.openxmlformats.org/officeDocument/2006/relationships/slideLayout" Target="../slideLayouts/slideLayout25.xml"/>
</Relationships>
</file>

<file path=ppt/slides/_rels/slide28.xml.rels><?xml version="1.0" encoding="UTF-8"?>
<Relationships xmlns="http://schemas.openxmlformats.org/package/2006/relationships"><Relationship Id="rId1" Type="http://schemas.openxmlformats.org/officeDocument/2006/relationships/image" Target="../media/image30.jpeg"/><Relationship Id="rId2" Type="http://schemas.openxmlformats.org/officeDocument/2006/relationships/slideLayout" Target="../slideLayouts/slideLayout13.xml"/>
</Relationships>
</file>

<file path=ppt/slides/_rels/slide29.xml.rels><?xml version="1.0" encoding="UTF-8"?>
<Relationships xmlns="http://schemas.openxmlformats.org/package/2006/relationships"><Relationship Id="rId1" Type="http://schemas.openxmlformats.org/officeDocument/2006/relationships/image" Target="../media/image31.jpeg"/><Relationship Id="rId2" Type="http://schemas.openxmlformats.org/officeDocument/2006/relationships/slideLayout" Target="../slideLayouts/slideLayout37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slideLayout" Target="../slideLayouts/slideLayout13.xml"/>
</Relationships>
</file>

<file path=ppt/slides/_rels/slide30.xml.rels><?xml version="1.0" encoding="UTF-8"?>
<Relationships xmlns="http://schemas.openxmlformats.org/package/2006/relationships"><Relationship Id="rId1" Type="http://schemas.openxmlformats.org/officeDocument/2006/relationships/image" Target="../media/image32.jpeg"/><Relationship Id="rId2" Type="http://schemas.openxmlformats.org/officeDocument/2006/relationships/slideLayout" Target="../slideLayouts/slideLayout25.xml"/>
</Relationships>
</file>

<file path=ppt/slides/_rels/slide31.xml.rels><?xml version="1.0" encoding="UTF-8"?>
<Relationships xmlns="http://schemas.openxmlformats.org/package/2006/relationships"><Relationship Id="rId1" Type="http://schemas.openxmlformats.org/officeDocument/2006/relationships/image" Target="../media/image33.jpeg"/><Relationship Id="rId2" Type="http://schemas.openxmlformats.org/officeDocument/2006/relationships/slideLayout" Target="../slideLayouts/slideLayout25.xml"/>
</Relationships>
</file>

<file path=ppt/slides/_rels/slide32.xml.rels><?xml version="1.0" encoding="UTF-8"?>
<Relationships xmlns="http://schemas.openxmlformats.org/package/2006/relationships"><Relationship Id="rId1" Type="http://schemas.openxmlformats.org/officeDocument/2006/relationships/image" Target="../media/image34.jpeg"/><Relationship Id="rId2" Type="http://schemas.openxmlformats.org/officeDocument/2006/relationships/slideLayout" Target="../slideLayouts/slideLayout37.xml"/>
</Relationships>
</file>

<file path=ppt/slides/_rels/slide33.xml.rels><?xml version="1.0" encoding="UTF-8"?>
<Relationships xmlns="http://schemas.openxmlformats.org/package/2006/relationships"><Relationship Id="rId1" Type="http://schemas.openxmlformats.org/officeDocument/2006/relationships/image" Target="../media/image35.jpeg"/><Relationship Id="rId2" Type="http://schemas.openxmlformats.org/officeDocument/2006/relationships/slideLayout" Target="../slideLayouts/slideLayout37.xml"/>
</Relationships>
</file>

<file path=ppt/slides/_rels/slide34.xml.rels><?xml version="1.0" encoding="UTF-8"?>
<Relationships xmlns="http://schemas.openxmlformats.org/package/2006/relationships"><Relationship Id="rId1" Type="http://schemas.openxmlformats.org/officeDocument/2006/relationships/image" Target="../media/image36.jpeg"/><Relationship Id="rId2" Type="http://schemas.openxmlformats.org/officeDocument/2006/relationships/slideLayout" Target="../slideLayouts/slideLayout37.xml"/>
</Relationships>
</file>

<file path=ppt/slides/_rels/slide35.xml.rels><?xml version="1.0" encoding="UTF-8"?>
<Relationships xmlns="http://schemas.openxmlformats.org/package/2006/relationships"><Relationship Id="rId1" Type="http://schemas.openxmlformats.org/officeDocument/2006/relationships/image" Target="../media/image37.jpeg"/><Relationship Id="rId2" Type="http://schemas.openxmlformats.org/officeDocument/2006/relationships/slideLayout" Target="../slideLayouts/slideLayout37.xml"/>
</Relationships>
</file>

<file path=ppt/slides/_rels/slide3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slideLayout" Target="../slideLayouts/slideLayout25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slideLayout" Target="../slideLayouts/slideLayout25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4.jpeg"/><Relationship Id="rId2" Type="http://schemas.openxmlformats.org/officeDocument/2006/relationships/slideLayout" Target="../slideLayouts/slideLayout37.xml"/><Relationship Id="rId3" Type="http://schemas.openxmlformats.org/officeDocument/2006/relationships/notesSlide" Target="../notesSlides/notesSlide6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5.jpeg"/><Relationship Id="rId2" Type="http://schemas.openxmlformats.org/officeDocument/2006/relationships/slideLayout" Target="../slideLayouts/slideLayout37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6.jpeg"/><Relationship Id="rId2" Type="http://schemas.openxmlformats.org/officeDocument/2006/relationships/slideLayout" Target="../slideLayouts/slideLayout25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7.jpeg"/><Relationship Id="rId2" Type="http://schemas.openxmlformats.org/officeDocument/2006/relationships/image" Target="../media/image8.jpeg"/><Relationship Id="rId3" Type="http://schemas.openxmlformats.org/officeDocument/2006/relationships/slideLayout" Target="../slideLayouts/slideLayout49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TextShape 1"/>
          <p:cNvSpPr txBox="1"/>
          <p:nvPr/>
        </p:nvSpPr>
        <p:spPr>
          <a:xfrm>
            <a:off x="685800" y="404640"/>
            <a:ext cx="7772040" cy="18000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latin typeface="Calibri"/>
              </a:rPr>
              <a:t>Всеобщая история. История Нового времени. </a:t>
            </a:r>
            <a:r>
              <a:rPr b="0" lang="en-US" sz="4400" spc="-1" strike="noStrike">
                <a:solidFill>
                  <a:srgbClr val="000000"/>
                </a:solidFill>
                <a:latin typeface="Calibri"/>
              </a:rPr>
              <a:t>XVIII </a:t>
            </a:r>
            <a:r>
              <a:rPr b="0" lang="ru-RU" sz="4400" spc="-1" strike="noStrike">
                <a:solidFill>
                  <a:srgbClr val="000000"/>
                </a:solidFill>
                <a:latin typeface="Calibri"/>
              </a:rPr>
              <a:t> век</a:t>
            </a:r>
            <a:br/>
            <a:r>
              <a:rPr b="0" lang="ru-RU" sz="4400" spc="-1" strike="noStrike">
                <a:solidFill>
                  <a:srgbClr val="000000"/>
                </a:solidFill>
                <a:latin typeface="Calibri"/>
              </a:rPr>
              <a:t>8 класс</a:t>
            </a:r>
            <a:endParaRPr b="0" lang="ru-RU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9" name="TextShape 2"/>
          <p:cNvSpPr txBox="1"/>
          <p:nvPr/>
        </p:nvSpPr>
        <p:spPr>
          <a:xfrm>
            <a:off x="1371600" y="2637000"/>
            <a:ext cx="6400440" cy="1511640"/>
          </a:xfrm>
          <a:prstGeom prst="rect">
            <a:avLst/>
          </a:prstGeom>
          <a:noFill/>
          <a:ln w="0">
            <a:noFill/>
          </a:ln>
        </p:spPr>
        <p:txBody>
          <a:bodyPr>
            <a:noAutofit/>
          </a:bodyPr>
          <a:p>
            <a:pPr algn="ctr">
              <a:lnSpc>
                <a:spcPct val="100000"/>
              </a:lnSpc>
              <a:spcBef>
                <a:spcPts val="641"/>
              </a:spcBef>
              <a:tabLst>
                <a:tab algn="l" pos="0"/>
              </a:tabLst>
            </a:pPr>
            <a:r>
              <a:rPr b="0" lang="ru-RU" sz="3200" spc="-1" strike="noStrike">
                <a:solidFill>
                  <a:srgbClr val="8b8b8b"/>
                </a:solidFill>
                <a:latin typeface="Calibri"/>
              </a:rPr>
              <a:t>Повседневная жизнь обитателей городов и деревень</a:t>
            </a:r>
            <a:endParaRPr b="0" lang="ru-RU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0000"/>
          </a:bodyPr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b0f0"/>
                </a:solidFill>
                <a:latin typeface="Calibri"/>
              </a:rPr>
              <a:t>Мода ведущих стран мира</a:t>
            </a:r>
            <a:br/>
            <a:r>
              <a:rPr b="0" lang="ru-RU" sz="4400" spc="-1" strike="noStrike">
                <a:solidFill>
                  <a:srgbClr val="000000"/>
                </a:solidFill>
                <a:latin typeface="Calibri"/>
              </a:rPr>
              <a:t>Франция</a:t>
            </a:r>
            <a:endParaRPr b="0" lang="ru-RU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85" name="TextShape 2"/>
          <p:cNvSpPr txBox="1"/>
          <p:nvPr/>
        </p:nvSpPr>
        <p:spPr>
          <a:xfrm>
            <a:off x="457200" y="1535040"/>
            <a:ext cx="4039920" cy="63936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p>
            <a:pPr algn="ctr">
              <a:lnSpc>
                <a:spcPct val="100000"/>
              </a:lnSpc>
              <a:spcBef>
                <a:spcPts val="479"/>
              </a:spcBef>
              <a:tabLst>
                <a:tab algn="l" pos="0"/>
              </a:tabLst>
            </a:pPr>
            <a:r>
              <a:rPr b="1" lang="ru-RU" sz="2400" spc="-1" strike="noStrike">
                <a:solidFill>
                  <a:srgbClr val="000000"/>
                </a:solidFill>
                <a:latin typeface="Calibri"/>
              </a:rPr>
              <a:t>Мужская мода</a:t>
            </a:r>
            <a:endParaRPr b="0" lang="ru-RU" sz="24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286" name="Содержимое 6" descr="мужмода.jpg"/>
          <p:cNvPicPr/>
          <p:nvPr/>
        </p:nvPicPr>
        <p:blipFill>
          <a:blip r:embed="rId1"/>
          <a:stretch/>
        </p:blipFill>
        <p:spPr>
          <a:xfrm>
            <a:off x="501480" y="2174760"/>
            <a:ext cx="3951000" cy="3951000"/>
          </a:xfrm>
          <a:prstGeom prst="rect">
            <a:avLst/>
          </a:prstGeom>
          <a:ln w="0">
            <a:noFill/>
          </a:ln>
        </p:spPr>
      </p:pic>
      <p:sp>
        <p:nvSpPr>
          <p:cNvPr id="287" name="TextShape 3"/>
          <p:cNvSpPr txBox="1"/>
          <p:nvPr/>
        </p:nvSpPr>
        <p:spPr>
          <a:xfrm>
            <a:off x="4645080" y="1535040"/>
            <a:ext cx="4041360" cy="63936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p>
            <a:pPr algn="ctr">
              <a:lnSpc>
                <a:spcPct val="100000"/>
              </a:lnSpc>
              <a:spcBef>
                <a:spcPts val="479"/>
              </a:spcBef>
              <a:tabLst>
                <a:tab algn="l" pos="0"/>
              </a:tabLst>
            </a:pPr>
            <a:r>
              <a:rPr b="1" lang="ru-RU" sz="2400" spc="-1" strike="noStrike">
                <a:solidFill>
                  <a:srgbClr val="000000"/>
                </a:solidFill>
                <a:latin typeface="Calibri"/>
              </a:rPr>
              <a:t>Женская мода</a:t>
            </a:r>
            <a:endParaRPr b="0" lang="ru-RU" sz="24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288" name="Содержимое 7" descr="женская мода 18 века франция.jpg"/>
          <p:cNvPicPr/>
          <p:nvPr/>
        </p:nvPicPr>
        <p:blipFill>
          <a:blip r:embed="rId2"/>
          <a:stretch/>
        </p:blipFill>
        <p:spPr>
          <a:xfrm>
            <a:off x="4690440" y="2174760"/>
            <a:ext cx="3951000" cy="39510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0000"/>
          </a:bodyPr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latin typeface="Calibri"/>
              </a:rPr>
              <a:t>Мода ведущих стран мира</a:t>
            </a:r>
            <a:br/>
            <a:r>
              <a:rPr b="0" lang="ru-RU" sz="4400" spc="-1" strike="noStrike">
                <a:solidFill>
                  <a:srgbClr val="000000"/>
                </a:solidFill>
                <a:latin typeface="Calibri"/>
              </a:rPr>
              <a:t>Англия</a:t>
            </a:r>
            <a:endParaRPr b="0" lang="ru-RU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90" name="TextShape 2"/>
          <p:cNvSpPr txBox="1"/>
          <p:nvPr/>
        </p:nvSpPr>
        <p:spPr>
          <a:xfrm>
            <a:off x="457200" y="1535040"/>
            <a:ext cx="4039920" cy="63936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p>
            <a:pPr algn="ctr">
              <a:lnSpc>
                <a:spcPct val="100000"/>
              </a:lnSpc>
              <a:spcBef>
                <a:spcPts val="479"/>
              </a:spcBef>
              <a:tabLst>
                <a:tab algn="l" pos="0"/>
              </a:tabLst>
            </a:pPr>
            <a:r>
              <a:rPr b="1" lang="ru-RU" sz="2400" spc="-1" strike="noStrike">
                <a:solidFill>
                  <a:srgbClr val="000000"/>
                </a:solidFill>
                <a:latin typeface="Calibri"/>
              </a:rPr>
              <a:t>Мужская мода</a:t>
            </a:r>
            <a:endParaRPr b="0" lang="ru-RU" sz="24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291" name="Содержимое 6" descr="мужская модв англия 18.jpg"/>
          <p:cNvPicPr/>
          <p:nvPr/>
        </p:nvPicPr>
        <p:blipFill>
          <a:blip r:embed="rId1"/>
          <a:stretch/>
        </p:blipFill>
        <p:spPr>
          <a:xfrm>
            <a:off x="501480" y="2174760"/>
            <a:ext cx="3951000" cy="3951000"/>
          </a:xfrm>
          <a:prstGeom prst="rect">
            <a:avLst/>
          </a:prstGeom>
          <a:ln w="0">
            <a:noFill/>
          </a:ln>
        </p:spPr>
      </p:pic>
      <p:sp>
        <p:nvSpPr>
          <p:cNvPr id="292" name="TextShape 3"/>
          <p:cNvSpPr txBox="1"/>
          <p:nvPr/>
        </p:nvSpPr>
        <p:spPr>
          <a:xfrm>
            <a:off x="4645080" y="1535040"/>
            <a:ext cx="4041360" cy="63936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p>
            <a:pPr algn="ctr">
              <a:lnSpc>
                <a:spcPct val="100000"/>
              </a:lnSpc>
              <a:spcBef>
                <a:spcPts val="479"/>
              </a:spcBef>
              <a:tabLst>
                <a:tab algn="l" pos="0"/>
              </a:tabLst>
            </a:pPr>
            <a:r>
              <a:rPr b="1" lang="ru-RU" sz="2400" spc="-1" strike="noStrike">
                <a:solidFill>
                  <a:srgbClr val="000000"/>
                </a:solidFill>
                <a:latin typeface="Calibri"/>
              </a:rPr>
              <a:t>Женская мода</a:t>
            </a:r>
            <a:endParaRPr b="0" lang="ru-RU" sz="24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293" name="Содержимое 7" descr="женское платье испания 18.jpg"/>
          <p:cNvPicPr/>
          <p:nvPr/>
        </p:nvPicPr>
        <p:blipFill>
          <a:blip r:embed="rId2"/>
          <a:stretch/>
        </p:blipFill>
        <p:spPr>
          <a:xfrm>
            <a:off x="5475240" y="2755080"/>
            <a:ext cx="2381040" cy="27903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TextShape 1"/>
          <p:cNvSpPr txBox="1"/>
          <p:nvPr/>
        </p:nvSpPr>
        <p:spPr>
          <a:xfrm>
            <a:off x="457200" y="272880"/>
            <a:ext cx="3007800" cy="116172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p>
            <a:pPr algn="ctr">
              <a:lnSpc>
                <a:spcPct val="100000"/>
              </a:lnSpc>
            </a:pPr>
            <a:r>
              <a:rPr b="1" lang="ru-RU" sz="2000" spc="-1" strike="noStrike">
                <a:solidFill>
                  <a:srgbClr val="000000"/>
                </a:solidFill>
                <a:latin typeface="Calibri"/>
              </a:rPr>
              <a:t>Мода </a:t>
            </a:r>
            <a:r>
              <a:rPr b="1" lang="en-US" sz="2000" spc="-1" strike="noStrike">
                <a:solidFill>
                  <a:srgbClr val="000000"/>
                </a:solidFill>
                <a:latin typeface="Calibri"/>
              </a:rPr>
              <a:t>XVIII </a:t>
            </a:r>
            <a:r>
              <a:rPr b="1" lang="ru-RU" sz="2000" spc="-1" strike="noStrike">
                <a:solidFill>
                  <a:srgbClr val="000000"/>
                </a:solidFill>
                <a:latin typeface="Calibri"/>
              </a:rPr>
              <a:t>в.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295" name="Содержимое 4" descr="платье 18.jpg"/>
          <p:cNvPicPr/>
          <p:nvPr/>
        </p:nvPicPr>
        <p:blipFill>
          <a:blip r:embed="rId1"/>
          <a:stretch/>
        </p:blipFill>
        <p:spPr>
          <a:xfrm>
            <a:off x="3835080" y="272880"/>
            <a:ext cx="4591080" cy="5852880"/>
          </a:xfrm>
          <a:prstGeom prst="rect">
            <a:avLst/>
          </a:prstGeom>
          <a:ln w="0">
            <a:noFill/>
          </a:ln>
        </p:spPr>
      </p:pic>
      <p:sp>
        <p:nvSpPr>
          <p:cNvPr id="296" name="TextShape 2"/>
          <p:cNvSpPr txBox="1"/>
          <p:nvPr/>
        </p:nvSpPr>
        <p:spPr>
          <a:xfrm>
            <a:off x="457200" y="1434960"/>
            <a:ext cx="3007800" cy="4690800"/>
          </a:xfrm>
          <a:prstGeom prst="rect">
            <a:avLst/>
          </a:prstGeom>
          <a:noFill/>
          <a:ln w="0">
            <a:noFill/>
          </a:ln>
        </p:spPr>
        <p:txBody>
          <a:bodyPr>
            <a:normAutofit/>
          </a:bodyPr>
          <a:p>
            <a:pPr>
              <a:lnSpc>
                <a:spcPct val="100000"/>
              </a:lnSpc>
              <a:spcBef>
                <a:spcPts val="479"/>
              </a:spcBef>
              <a:tabLst>
                <a:tab algn="l" pos="0"/>
              </a:tabLst>
            </a:pPr>
            <a:r>
              <a:rPr b="0" i="1" lang="ru-RU" sz="2400" spc="-1" strike="noStrike">
                <a:solidFill>
                  <a:srgbClr val="ff0000"/>
                </a:solidFill>
                <a:latin typeface="Calibri"/>
              </a:rPr>
              <a:t>В Европе XVIII век – эпоха, названная веком женщин. Раскованность, огромные платья и грандиозные прически – все это символы XVIII столетия. Именно в это время женская мода находится на пике роскоши и пышности.</a:t>
            </a:r>
            <a:endParaRPr b="0" lang="ru-RU" sz="2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spcBef>
                <a:spcPts val="281"/>
              </a:spcBef>
              <a:tabLst>
                <a:tab algn="l" pos="0"/>
              </a:tabLst>
            </a:pPr>
            <a:endParaRPr b="0" lang="ru-RU" sz="24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TextShape 1"/>
          <p:cNvSpPr txBox="1"/>
          <p:nvPr/>
        </p:nvSpPr>
        <p:spPr>
          <a:xfrm>
            <a:off x="457200" y="188640"/>
            <a:ext cx="3007800" cy="86364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p>
            <a:pPr algn="ctr">
              <a:lnSpc>
                <a:spcPct val="100000"/>
              </a:lnSpc>
            </a:pPr>
            <a:r>
              <a:rPr b="1" lang="ru-RU" sz="2000" spc="-1" strike="noStrike">
                <a:solidFill>
                  <a:srgbClr val="000000"/>
                </a:solidFill>
                <a:latin typeface="Calibri"/>
              </a:rPr>
              <a:t>«Гримасы моды»:</a:t>
            </a:r>
            <a:br/>
            <a:r>
              <a:rPr b="1" lang="ru-RU" sz="2000" spc="-1" strike="noStrike">
                <a:solidFill>
                  <a:srgbClr val="000000"/>
                </a:solidFill>
                <a:latin typeface="Calibri"/>
              </a:rPr>
              <a:t>«язык» мушек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298" name="Содержимое 4" descr="мушка.jpg"/>
          <p:cNvPicPr/>
          <p:nvPr/>
        </p:nvPicPr>
        <p:blipFill>
          <a:blip r:embed="rId1"/>
          <a:stretch/>
        </p:blipFill>
        <p:spPr>
          <a:xfrm>
            <a:off x="3575160" y="398520"/>
            <a:ext cx="5111280" cy="5601600"/>
          </a:xfrm>
          <a:prstGeom prst="rect">
            <a:avLst/>
          </a:prstGeom>
          <a:ln w="0">
            <a:noFill/>
          </a:ln>
        </p:spPr>
      </p:pic>
      <p:sp>
        <p:nvSpPr>
          <p:cNvPr id="299" name="TextShape 2"/>
          <p:cNvSpPr txBox="1"/>
          <p:nvPr/>
        </p:nvSpPr>
        <p:spPr>
          <a:xfrm>
            <a:off x="457200" y="1196640"/>
            <a:ext cx="3007800" cy="5400360"/>
          </a:xfrm>
          <a:prstGeom prst="rect">
            <a:avLst/>
          </a:prstGeom>
          <a:noFill/>
          <a:ln w="0">
            <a:noFill/>
          </a:ln>
        </p:spPr>
        <p:txBody>
          <a:bodyPr>
            <a:noAutofit/>
          </a:bodyPr>
          <a:p>
            <a:pPr>
              <a:lnSpc>
                <a:spcPct val="100000"/>
              </a:lnSpc>
              <a:spcBef>
                <a:spcPts val="281"/>
              </a:spcBef>
              <a:tabLst>
                <a:tab algn="l" pos="0"/>
              </a:tabLst>
            </a:pPr>
            <a:r>
              <a:rPr b="0" lang="ru-RU" sz="1400" spc="-1" strike="noStrike">
                <a:solidFill>
                  <a:srgbClr val="000000"/>
                </a:solidFill>
                <a:latin typeface="Calibri"/>
              </a:rPr>
              <a:t>На лбу между бровей. – Значит: будь откровенен</a:t>
            </a:r>
            <a:endParaRPr b="0" lang="ru-RU" sz="1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spcBef>
                <a:spcPts val="281"/>
              </a:spcBef>
              <a:tabLst>
                <a:tab algn="l" pos="0"/>
              </a:tabLst>
            </a:pPr>
            <a:br/>
            <a:r>
              <a:rPr b="0" lang="ru-RU" sz="1400" spc="-1" strike="noStrike">
                <a:solidFill>
                  <a:srgbClr val="000000"/>
                </a:solidFill>
                <a:latin typeface="Calibri"/>
              </a:rPr>
              <a:t>Над левою бровью. - Непреклонность.</a:t>
            </a:r>
            <a:endParaRPr b="0" lang="ru-RU" sz="1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spcBef>
                <a:spcPts val="281"/>
              </a:spcBef>
              <a:tabLst>
                <a:tab algn="l" pos="0"/>
              </a:tabLst>
            </a:pPr>
            <a:br/>
            <a:r>
              <a:rPr b="0" lang="ru-RU" sz="1400" spc="-1" strike="noStrike">
                <a:solidFill>
                  <a:srgbClr val="000000"/>
                </a:solidFill>
                <a:latin typeface="Calibri"/>
              </a:rPr>
              <a:t>Над правою бровью. - Насмешка.</a:t>
            </a:r>
            <a:endParaRPr b="0" lang="ru-RU" sz="1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spcBef>
                <a:spcPts val="281"/>
              </a:spcBef>
              <a:tabLst>
                <a:tab algn="l" pos="0"/>
              </a:tabLst>
            </a:pPr>
            <a:br/>
            <a:r>
              <a:rPr b="0" lang="ru-RU" sz="1400" spc="-1" strike="noStrike">
                <a:solidFill>
                  <a:srgbClr val="000000"/>
                </a:solidFill>
                <a:latin typeface="Calibri"/>
              </a:rPr>
              <a:t>На лбу к самому виску. – Беспристрастие или холодность.</a:t>
            </a:r>
            <a:endParaRPr b="0" lang="ru-RU" sz="1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spcBef>
                <a:spcPts val="281"/>
              </a:spcBef>
              <a:tabLst>
                <a:tab algn="l" pos="0"/>
              </a:tabLst>
            </a:pPr>
            <a:br/>
            <a:r>
              <a:rPr b="0" lang="ru-RU" sz="1400" spc="-1" strike="noStrike">
                <a:solidFill>
                  <a:srgbClr val="000000"/>
                </a:solidFill>
                <a:latin typeface="Calibri"/>
              </a:rPr>
              <a:t>На конце брови.-</a:t>
            </a:r>
            <a:endParaRPr b="0" lang="ru-RU" sz="1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spcBef>
                <a:spcPts val="281"/>
              </a:spcBef>
              <a:tabLst>
                <a:tab algn="l" pos="0"/>
              </a:tabLst>
            </a:pPr>
            <a:r>
              <a:rPr b="0" lang="ru-RU" sz="1400" spc="-1" strike="noStrike">
                <a:solidFill>
                  <a:srgbClr val="000000"/>
                </a:solidFill>
                <a:latin typeface="Calibri"/>
              </a:rPr>
              <a:t> </a:t>
            </a:r>
            <a:r>
              <a:rPr b="0" lang="ru-RU" sz="1400" spc="-1" strike="noStrike">
                <a:solidFill>
                  <a:srgbClr val="000000"/>
                </a:solidFill>
                <a:latin typeface="Calibri"/>
              </a:rPr>
              <a:t>Верность</a:t>
            </a:r>
            <a:endParaRPr b="0" lang="ru-RU" sz="1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spcBef>
                <a:spcPts val="281"/>
              </a:spcBef>
              <a:tabLst>
                <a:tab algn="l" pos="0"/>
              </a:tabLst>
            </a:pPr>
            <a:br/>
            <a:r>
              <a:rPr b="0" lang="ru-RU" sz="1400" spc="-1" strike="noStrike">
                <a:solidFill>
                  <a:srgbClr val="000000"/>
                </a:solidFill>
                <a:latin typeface="Calibri"/>
              </a:rPr>
              <a:t>Над срединою брови</a:t>
            </a:r>
            <a:endParaRPr b="0" lang="ru-RU" sz="1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spcBef>
                <a:spcPts val="281"/>
              </a:spcBef>
              <a:tabLst>
                <a:tab algn="l" pos="0"/>
              </a:tabLst>
            </a:pPr>
            <a:r>
              <a:rPr b="0" lang="ru-RU" sz="1400" spc="-1" strike="noStrike">
                <a:solidFill>
                  <a:srgbClr val="000000"/>
                </a:solidFill>
                <a:latin typeface="Calibri"/>
              </a:rPr>
              <a:t>– </a:t>
            </a:r>
            <a:r>
              <a:rPr b="0" lang="ru-RU" sz="1400" spc="-1" strike="noStrike">
                <a:solidFill>
                  <a:srgbClr val="000000"/>
                </a:solidFill>
                <a:latin typeface="Calibri"/>
              </a:rPr>
              <a:t>Значит: поговори с моею девушкою.</a:t>
            </a:r>
            <a:endParaRPr b="0" lang="ru-RU" sz="1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spcBef>
                <a:spcPts val="281"/>
              </a:spcBef>
              <a:tabLst>
                <a:tab algn="l" pos="0"/>
              </a:tabLst>
            </a:pPr>
            <a:br/>
            <a:r>
              <a:rPr b="0" lang="ru-RU" sz="1400" spc="-1" strike="noStrike">
                <a:solidFill>
                  <a:srgbClr val="000000"/>
                </a:solidFill>
                <a:latin typeface="Calibri"/>
              </a:rPr>
              <a:t>Над правым глазом. – Радость о свидании</a:t>
            </a:r>
            <a:endParaRPr b="0" lang="ru-RU" sz="1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spcBef>
                <a:spcPts val="281"/>
              </a:spcBef>
              <a:tabLst>
                <a:tab algn="l" pos="0"/>
              </a:tabLst>
            </a:pPr>
            <a:br/>
            <a:r>
              <a:rPr b="0" lang="ru-RU" sz="1400" spc="-1" strike="noStrike">
                <a:solidFill>
                  <a:srgbClr val="ff0000"/>
                </a:solidFill>
                <a:latin typeface="Calibri"/>
              </a:rPr>
              <a:t>Над левым.- Печаль о разлуке</a:t>
            </a:r>
            <a:br/>
            <a:endParaRPr b="0" lang="ru-RU" sz="14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TextShape 1"/>
          <p:cNvSpPr txBox="1"/>
          <p:nvPr/>
        </p:nvSpPr>
        <p:spPr>
          <a:xfrm>
            <a:off x="457200" y="188640"/>
            <a:ext cx="3007800" cy="79164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p>
            <a:pPr algn="ctr">
              <a:lnSpc>
                <a:spcPct val="100000"/>
              </a:lnSpc>
            </a:pPr>
            <a:r>
              <a:rPr b="1" lang="ru-RU" sz="2000" spc="-1" strike="noStrike">
                <a:solidFill>
                  <a:srgbClr val="000000"/>
                </a:solidFill>
                <a:latin typeface="Calibri"/>
              </a:rPr>
              <a:t>«Гримасы моды»:</a:t>
            </a:r>
            <a:br/>
            <a:r>
              <a:rPr b="1" lang="ru-RU" sz="2000" spc="-1" strike="noStrike">
                <a:solidFill>
                  <a:srgbClr val="000000"/>
                </a:solidFill>
                <a:latin typeface="Calibri"/>
              </a:rPr>
              <a:t>«язык» веера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301" name="Содержимое 4" descr="Женщина с веером 18 век.jpeg"/>
          <p:cNvPicPr/>
          <p:nvPr/>
        </p:nvPicPr>
        <p:blipFill>
          <a:blip r:embed="rId1"/>
          <a:stretch/>
        </p:blipFill>
        <p:spPr>
          <a:xfrm>
            <a:off x="4284000" y="620640"/>
            <a:ext cx="4536000" cy="5472360"/>
          </a:xfrm>
          <a:prstGeom prst="rect">
            <a:avLst/>
          </a:prstGeom>
          <a:ln w="0">
            <a:noFill/>
          </a:ln>
        </p:spPr>
      </p:pic>
      <p:sp>
        <p:nvSpPr>
          <p:cNvPr id="302" name="TextShape 2"/>
          <p:cNvSpPr txBox="1"/>
          <p:nvPr/>
        </p:nvSpPr>
        <p:spPr>
          <a:xfrm>
            <a:off x="457200" y="1434960"/>
            <a:ext cx="3007800" cy="5234040"/>
          </a:xfrm>
          <a:prstGeom prst="rect">
            <a:avLst/>
          </a:prstGeom>
          <a:noFill/>
          <a:ln w="0">
            <a:noFill/>
          </a:ln>
        </p:spPr>
        <p:txBody>
          <a:bodyPr>
            <a:normAutofit/>
          </a:bodyPr>
          <a:p>
            <a:pPr>
              <a:lnSpc>
                <a:spcPct val="100000"/>
              </a:lnSpc>
              <a:spcBef>
                <a:spcPts val="320"/>
              </a:spcBef>
              <a:tabLst>
                <a:tab algn="l" pos="0"/>
              </a:tabLst>
            </a:pPr>
            <a:r>
              <a:rPr b="0" lang="ru-RU" sz="1600" spc="-1" strike="noStrike">
                <a:solidFill>
                  <a:srgbClr val="ff0000"/>
                </a:solidFill>
                <a:latin typeface="Calibri"/>
              </a:rPr>
              <a:t>«Я приду» </a:t>
            </a:r>
            <a:r>
              <a:rPr b="0" lang="ru-RU" sz="1600" spc="-1" strike="noStrike">
                <a:solidFill>
                  <a:srgbClr val="000000"/>
                </a:solidFill>
                <a:latin typeface="Calibri"/>
              </a:rPr>
              <a:t>- держа веер левой стороной перед тем, с кем идёт разговор, прижать веер к груди и затем быстро махнуть в сторону собеседника.</a:t>
            </a:r>
            <a:br/>
            <a:r>
              <a:rPr b="0" lang="ru-RU" sz="1600" spc="-1" strike="noStrike">
                <a:solidFill>
                  <a:srgbClr val="ff0000"/>
                </a:solidFill>
                <a:latin typeface="Calibri"/>
              </a:rPr>
              <a:t>«Я не приду» </a:t>
            </a:r>
            <a:r>
              <a:rPr b="0" lang="ru-RU" sz="1600" spc="-1" strike="noStrike">
                <a:solidFill>
                  <a:srgbClr val="000000"/>
                </a:solidFill>
                <a:latin typeface="Calibri"/>
              </a:rPr>
              <a:t>- держать левую сторону открытого веера перед тем, с кем идёт разговор.</a:t>
            </a:r>
            <a:br/>
            <a:r>
              <a:rPr b="0" lang="ru-RU" sz="1600" spc="-1" strike="noStrike">
                <a:solidFill>
                  <a:srgbClr val="ff0000"/>
                </a:solidFill>
                <a:latin typeface="Calibri"/>
              </a:rPr>
              <a:t>«Не приходите сегодня» </a:t>
            </a:r>
            <a:r>
              <a:rPr b="0" lang="ru-RU" sz="1600" spc="-1" strike="noStrike">
                <a:solidFill>
                  <a:srgbClr val="000000"/>
                </a:solidFill>
                <a:latin typeface="Calibri"/>
              </a:rPr>
              <a:t>- провести закрытым веером по наружной стороне руки.</a:t>
            </a:r>
            <a:br/>
            <a:r>
              <a:rPr b="0" lang="ru-RU" sz="1600" spc="-1" strike="noStrike">
                <a:solidFill>
                  <a:srgbClr val="ff0000"/>
                </a:solidFill>
                <a:latin typeface="Calibri"/>
              </a:rPr>
              <a:t>«Приходите, я буду довольна» </a:t>
            </a:r>
            <a:r>
              <a:rPr b="0" lang="ru-RU" sz="1600" spc="-1" strike="noStrike">
                <a:solidFill>
                  <a:srgbClr val="000000"/>
                </a:solidFill>
                <a:latin typeface="Calibri"/>
              </a:rPr>
              <a:t>- держа открытый веер в правой руке, медленно сложить его в ладонь левой руки.</a:t>
            </a:r>
            <a:br/>
            <a:r>
              <a:rPr b="0" lang="ru-RU" sz="1600" spc="-1" strike="noStrike">
                <a:solidFill>
                  <a:srgbClr val="ff0000"/>
                </a:solidFill>
                <a:latin typeface="Calibri"/>
              </a:rPr>
              <a:t>«Не приходите поздно» </a:t>
            </a:r>
            <a:r>
              <a:rPr b="0" lang="ru-RU" sz="1600" spc="-1" strike="noStrike">
                <a:solidFill>
                  <a:srgbClr val="000000"/>
                </a:solidFill>
                <a:latin typeface="Calibri"/>
              </a:rPr>
              <a:t>- правую сторону открытого веера держать перед тем, с кем ведется разговор, а затем быстро закрыть его.</a:t>
            </a:r>
            <a:br/>
            <a:endParaRPr b="0" lang="ru-RU" sz="16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TextShape 1"/>
          <p:cNvSpPr txBox="1"/>
          <p:nvPr/>
        </p:nvSpPr>
        <p:spPr>
          <a:xfrm>
            <a:off x="457200" y="272880"/>
            <a:ext cx="3007800" cy="56340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rmAutofit fontScale="88000"/>
          </a:bodyPr>
          <a:p>
            <a:pPr algn="ctr">
              <a:lnSpc>
                <a:spcPct val="100000"/>
              </a:lnSpc>
            </a:pPr>
            <a:r>
              <a:rPr b="1" lang="ru-RU" sz="2000" spc="-1" strike="noStrike">
                <a:solidFill>
                  <a:srgbClr val="000000"/>
                </a:solidFill>
                <a:latin typeface="Calibri"/>
              </a:rPr>
              <a:t>«Гримасы моды»:</a:t>
            </a:r>
            <a:br/>
            <a:r>
              <a:rPr b="1" lang="ru-RU" sz="2000" spc="-1" strike="noStrike">
                <a:solidFill>
                  <a:srgbClr val="000000"/>
                </a:solidFill>
                <a:latin typeface="Calibri"/>
              </a:rPr>
              <a:t>мужской зонт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304" name="Содержимое 4" descr="Первый зонт в Англии Джонас Хенвей.jpg"/>
          <p:cNvPicPr/>
          <p:nvPr/>
        </p:nvPicPr>
        <p:blipFill>
          <a:blip r:embed="rId1"/>
          <a:stretch/>
        </p:blipFill>
        <p:spPr>
          <a:xfrm>
            <a:off x="3575160" y="1260720"/>
            <a:ext cx="5111280" cy="3877200"/>
          </a:xfrm>
          <a:prstGeom prst="rect">
            <a:avLst/>
          </a:prstGeom>
          <a:ln w="0">
            <a:noFill/>
          </a:ln>
        </p:spPr>
      </p:pic>
      <p:sp>
        <p:nvSpPr>
          <p:cNvPr id="305" name="TextShape 2"/>
          <p:cNvSpPr txBox="1"/>
          <p:nvPr/>
        </p:nvSpPr>
        <p:spPr>
          <a:xfrm>
            <a:off x="457200" y="908640"/>
            <a:ext cx="3007800" cy="5760360"/>
          </a:xfrm>
          <a:prstGeom prst="rect">
            <a:avLst/>
          </a:prstGeom>
          <a:noFill/>
          <a:ln w="0">
            <a:noFill/>
          </a:ln>
        </p:spPr>
        <p:txBody>
          <a:bodyPr>
            <a:normAutofit/>
          </a:bodyPr>
          <a:p>
            <a:pPr>
              <a:lnSpc>
                <a:spcPct val="100000"/>
              </a:lnSpc>
              <a:spcBef>
                <a:spcPts val="281"/>
              </a:spcBef>
              <a:tabLst>
                <a:tab algn="l" pos="0"/>
              </a:tabLst>
            </a:pPr>
            <a:r>
              <a:rPr b="0" lang="ru-RU" sz="1400" spc="-1" strike="noStrike">
                <a:solidFill>
                  <a:srgbClr val="000000"/>
                </a:solidFill>
                <a:latin typeface="Calibri"/>
              </a:rPr>
              <a:t>Англичане ввели в обиход зонтик от дождя, считавшийся ранее исключительно женским аксессуаром для защиты от солнца.</a:t>
            </a:r>
            <a:endParaRPr b="0" lang="ru-RU" sz="1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spcBef>
                <a:spcPts val="281"/>
              </a:spcBef>
              <a:tabLst>
                <a:tab algn="l" pos="0"/>
              </a:tabLst>
            </a:pPr>
            <a:r>
              <a:rPr b="0" lang="ru-RU" sz="1400" spc="-1" strike="noStrike">
                <a:solidFill>
                  <a:srgbClr val="ff0000"/>
                </a:solidFill>
                <a:latin typeface="Calibri"/>
              </a:rPr>
              <a:t>В 1756 г</a:t>
            </a:r>
            <a:r>
              <a:rPr b="0" lang="ru-RU" sz="1400" spc="-1" strike="noStrike">
                <a:solidFill>
                  <a:srgbClr val="000000"/>
                </a:solidFill>
                <a:latin typeface="Calibri"/>
              </a:rPr>
              <a:t>. на улицах Лондона впервые появился пешеход с зонтиком. Это был английский писатель и знаток восточной культуры </a:t>
            </a:r>
            <a:r>
              <a:rPr b="0" lang="ru-RU" sz="1400" spc="-1" strike="noStrike">
                <a:solidFill>
                  <a:srgbClr val="ff0000"/>
                </a:solidFill>
                <a:latin typeface="Calibri"/>
              </a:rPr>
              <a:t>Джон Хенвей.</a:t>
            </a:r>
            <a:endParaRPr b="0" lang="ru-RU" sz="1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spcBef>
                <a:spcPts val="281"/>
              </a:spcBef>
              <a:tabLst>
                <a:tab algn="l" pos="0"/>
              </a:tabLst>
            </a:pPr>
            <a:r>
              <a:rPr b="0" lang="ru-RU" sz="1400" spc="-1" strike="noStrike">
                <a:solidFill>
                  <a:srgbClr val="000000"/>
                </a:solidFill>
                <a:latin typeface="Calibri"/>
              </a:rPr>
              <a:t>Его вид вызвал едкие насмешки со стороны прохожих и настоящую ярость кебменов — собственников наемных конных экипажей. Кебмены усмотрели в зонтике конкурента своему бизнесу и умышленно обдавали Хенвея грязью. Зажиточные горожане также выступили против новинки. Им казалось, что пользоваться в ненастье зонтиком, а не кебом, подобает только беднякам. Зато для небогатых людей, которым приходилось немало ходить пешком, зонтик стал лучшим спутником.</a:t>
            </a:r>
            <a:endParaRPr b="0" lang="ru-RU" sz="14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spcBef>
                <a:spcPts val="281"/>
              </a:spcBef>
              <a:tabLst>
                <a:tab algn="l" pos="0"/>
              </a:tabLst>
            </a:pPr>
            <a:endParaRPr b="0" lang="ru-RU" sz="14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TextShape 1"/>
          <p:cNvSpPr txBox="1"/>
          <p:nvPr/>
        </p:nvSpPr>
        <p:spPr>
          <a:xfrm>
            <a:off x="1792440" y="4800600"/>
            <a:ext cx="5486040" cy="56628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p>
            <a:pPr algn="ctr">
              <a:lnSpc>
                <a:spcPct val="100000"/>
              </a:lnSpc>
            </a:pPr>
            <a:r>
              <a:rPr b="1" lang="ru-RU" sz="2000" spc="-1" strike="noStrike">
                <a:solidFill>
                  <a:srgbClr val="000000"/>
                </a:solidFill>
                <a:latin typeface="Calibri"/>
              </a:rPr>
              <a:t>«Гримасы моды» </a:t>
            </a:r>
            <a:r>
              <a:rPr b="1" lang="en-US" sz="2000" spc="-1" strike="noStrike">
                <a:solidFill>
                  <a:srgbClr val="000000"/>
                </a:solidFill>
                <a:latin typeface="Calibri"/>
              </a:rPr>
              <a:t>XVIII </a:t>
            </a:r>
            <a:r>
              <a:rPr b="1" lang="ru-RU" sz="2000" spc="-1" strike="noStrike">
                <a:solidFill>
                  <a:srgbClr val="000000"/>
                </a:solidFill>
                <a:latin typeface="Calibri"/>
              </a:rPr>
              <a:t>в.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307" name="Рисунок 4" descr="Мужчины в париках 18 век.jpg"/>
          <p:cNvPicPr/>
          <p:nvPr/>
        </p:nvPicPr>
        <p:blipFill>
          <a:blip r:embed="rId1"/>
          <a:srcRect l="5469" t="0" r="5469" b="0"/>
          <a:stretch/>
        </p:blipFill>
        <p:spPr>
          <a:xfrm>
            <a:off x="1792440" y="612720"/>
            <a:ext cx="5486040" cy="4114440"/>
          </a:xfrm>
          <a:prstGeom prst="rect">
            <a:avLst/>
          </a:prstGeom>
          <a:ln w="0">
            <a:noFill/>
          </a:ln>
        </p:spPr>
      </p:pic>
      <p:sp>
        <p:nvSpPr>
          <p:cNvPr id="308" name="TextShape 2"/>
          <p:cNvSpPr txBox="1"/>
          <p:nvPr/>
        </p:nvSpPr>
        <p:spPr>
          <a:xfrm>
            <a:off x="1792440" y="5367240"/>
            <a:ext cx="5486040" cy="1157760"/>
          </a:xfrm>
          <a:prstGeom prst="rect">
            <a:avLst/>
          </a:prstGeom>
          <a:noFill/>
          <a:ln w="0">
            <a:noFill/>
          </a:ln>
        </p:spPr>
        <p:txBody>
          <a:bodyPr>
            <a:noAutofit/>
          </a:bodyPr>
          <a:p>
            <a:pPr algn="just">
              <a:lnSpc>
                <a:spcPct val="100000"/>
              </a:lnSpc>
              <a:spcBef>
                <a:spcPts val="400"/>
              </a:spcBef>
              <a:tabLst>
                <a:tab algn="l" pos="0"/>
              </a:tabLst>
            </a:pPr>
            <a:r>
              <a:rPr b="0" lang="ru-RU" sz="2000" spc="-1" strike="noStrike">
                <a:solidFill>
                  <a:srgbClr val="ff0000"/>
                </a:solidFill>
                <a:latin typeface="Calibri"/>
              </a:rPr>
              <a:t>Мужской парик</a:t>
            </a: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 вошел в моду, когда с накладными волосами предстали Людовик XIV и его кузен Карл II. 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b0f0"/>
                </a:solidFill>
                <a:latin typeface="Calibri"/>
              </a:rPr>
              <a:t>«Открытие» детства в </a:t>
            </a:r>
            <a:r>
              <a:rPr b="0" lang="en-US" sz="4400" spc="-1" strike="noStrike">
                <a:solidFill>
                  <a:srgbClr val="00b0f0"/>
                </a:solidFill>
                <a:latin typeface="Calibri"/>
              </a:rPr>
              <a:t>XVIII </a:t>
            </a:r>
            <a:r>
              <a:rPr b="0" lang="ru-RU" sz="4400" spc="-1" strike="noStrike">
                <a:solidFill>
                  <a:srgbClr val="00b0f0"/>
                </a:solidFill>
                <a:latin typeface="Calibri"/>
              </a:rPr>
              <a:t>в.</a:t>
            </a:r>
            <a:endParaRPr b="0" lang="ru-RU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10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 w="0">
            <a:noFill/>
          </a:ln>
        </p:spPr>
        <p:txBody>
          <a:bodyPr>
            <a:normAutofit/>
          </a:bodyPr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3200" spc="-1" strike="noStrike">
                <a:solidFill>
                  <a:srgbClr val="000000"/>
                </a:solidFill>
                <a:latin typeface="Calibri"/>
              </a:rPr>
              <a:t>1. Впервые дети перестали считаться маленькими взрослыми, а воспринимались как отдельная группа, со своими особыми нуждами. </a:t>
            </a: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3200" spc="-1" strike="noStrike">
                <a:solidFill>
                  <a:srgbClr val="000000"/>
                </a:solidFill>
                <a:latin typeface="Calibri"/>
              </a:rPr>
              <a:t>2. Всё слышнее голоса в поддержку мягкого отношения к детям.</a:t>
            </a: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3200" spc="-1" strike="noStrike">
                <a:solidFill>
                  <a:srgbClr val="000000"/>
                </a:solidFill>
                <a:latin typeface="Calibri"/>
              </a:rPr>
              <a:t>3. Игра стала признаваться благом для детей, но только для маленьких. </a:t>
            </a: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3200" spc="-1" strike="noStrike">
                <a:solidFill>
                  <a:srgbClr val="000000"/>
                </a:solidFill>
                <a:latin typeface="Calibri"/>
              </a:rPr>
              <a:t>4. Укрепляется идея о том, что каждый человек – личность.</a:t>
            </a: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TextShape 1"/>
          <p:cNvSpPr txBox="1"/>
          <p:nvPr/>
        </p:nvSpPr>
        <p:spPr>
          <a:xfrm>
            <a:off x="457200" y="272880"/>
            <a:ext cx="3007800" cy="92340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p>
            <a:pPr algn="ctr">
              <a:lnSpc>
                <a:spcPct val="100000"/>
              </a:lnSpc>
            </a:pPr>
            <a:r>
              <a:rPr b="1" lang="ru-RU" sz="2000" spc="-1" strike="noStrike">
                <a:solidFill>
                  <a:srgbClr val="000000"/>
                </a:solidFill>
                <a:latin typeface="Calibri"/>
              </a:rPr>
              <a:t>Джон Локк о воспитании детей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312" name="Содержимое 4" descr="Локк.jpg"/>
          <p:cNvPicPr/>
          <p:nvPr/>
        </p:nvPicPr>
        <p:blipFill>
          <a:blip r:embed="rId1"/>
          <a:stretch/>
        </p:blipFill>
        <p:spPr>
          <a:xfrm>
            <a:off x="3730320" y="272880"/>
            <a:ext cx="4800960" cy="5852880"/>
          </a:xfrm>
          <a:prstGeom prst="rect">
            <a:avLst/>
          </a:prstGeom>
          <a:ln w="0">
            <a:noFill/>
          </a:ln>
        </p:spPr>
      </p:pic>
      <p:sp>
        <p:nvSpPr>
          <p:cNvPr id="313" name="TextShape 2"/>
          <p:cNvSpPr txBox="1"/>
          <p:nvPr/>
        </p:nvSpPr>
        <p:spPr>
          <a:xfrm>
            <a:off x="457200" y="1434960"/>
            <a:ext cx="3007800" cy="4690800"/>
          </a:xfrm>
          <a:prstGeom prst="rect">
            <a:avLst/>
          </a:prstGeom>
          <a:noFill/>
          <a:ln w="0">
            <a:noFill/>
          </a:ln>
        </p:spPr>
        <p:txBody>
          <a:bodyPr>
            <a:noAutofit/>
          </a:bodyPr>
          <a:p>
            <a:pPr>
              <a:lnSpc>
                <a:spcPct val="100000"/>
              </a:lnSpc>
              <a:spcBef>
                <a:spcPts val="879"/>
              </a:spcBef>
              <a:tabLst>
                <a:tab algn="l" pos="0"/>
              </a:tabLst>
            </a:pPr>
            <a:r>
              <a:rPr b="0" lang="ru-RU" sz="4400" spc="-1" strike="noStrike">
                <a:solidFill>
                  <a:srgbClr val="ff0000"/>
                </a:solidFill>
                <a:latin typeface="Calibri"/>
              </a:rPr>
              <a:t>Из детей, которых часто бьют, редко получаются хорошие люди</a:t>
            </a:r>
            <a:endParaRPr b="0" lang="ru-RU" sz="44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49000"/>
          </a:bodyPr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latin typeface="Calibri"/>
              </a:rPr>
              <a:t>Новые идеи в воспитании ребенка</a:t>
            </a:r>
            <a:br/>
            <a:r>
              <a:rPr b="0" lang="en-US" sz="4400" spc="-1" strike="noStrike">
                <a:solidFill>
                  <a:srgbClr val="000000"/>
                </a:solidFill>
                <a:latin typeface="Calibri"/>
              </a:rPr>
              <a:t>XVIII </a:t>
            </a:r>
            <a:r>
              <a:rPr b="0" lang="ru-RU" sz="4400" spc="-1" strike="noStrike">
                <a:solidFill>
                  <a:srgbClr val="000000"/>
                </a:solidFill>
                <a:latin typeface="Calibri"/>
              </a:rPr>
              <a:t>в.</a:t>
            </a:r>
            <a:endParaRPr b="0" lang="ru-RU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15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 w="0">
            <a:noFill/>
          </a:ln>
        </p:spPr>
        <p:txBody>
          <a:bodyPr>
            <a:normAutofit/>
          </a:bodyPr>
          <a:p>
            <a:pPr marL="343080" indent="-342720" algn="ctr">
              <a:lnSpc>
                <a:spcPct val="100000"/>
              </a:lnSpc>
              <a:spcBef>
                <a:spcPts val="879"/>
              </a:spcBef>
              <a:tabLst>
                <a:tab algn="l" pos="0"/>
              </a:tabLst>
            </a:pPr>
            <a:r>
              <a:rPr b="0" lang="ru-RU" sz="4400" spc="-1" strike="noStrike">
                <a:solidFill>
                  <a:srgbClr val="ff0000"/>
                </a:solidFill>
                <a:latin typeface="Calibri"/>
              </a:rPr>
              <a:t>Первой целью при образовании ребёнка должно быть признание его чувств, а второй –завоевание доверия. </a:t>
            </a:r>
            <a:endParaRPr b="0" lang="ru-RU" sz="4400" spc="-1" strike="noStrike">
              <a:solidFill>
                <a:srgbClr val="000000"/>
              </a:solidFill>
              <a:latin typeface="Calibri"/>
            </a:endParaRPr>
          </a:p>
          <a:p>
            <a:pPr marL="343080" indent="-342720" algn="ctr">
              <a:lnSpc>
                <a:spcPct val="100000"/>
              </a:lnSpc>
              <a:spcBef>
                <a:spcPts val="641"/>
              </a:spcBef>
              <a:tabLst>
                <a:tab algn="l" pos="0"/>
              </a:tabLst>
            </a:pPr>
            <a:endParaRPr b="0" lang="ru-RU" sz="4400" spc="-1" strike="noStrike">
              <a:solidFill>
                <a:srgbClr val="000000"/>
              </a:solidFill>
              <a:latin typeface="Calibri"/>
            </a:endParaRPr>
          </a:p>
          <a:p>
            <a:pPr marL="343080" indent="-342720" algn="ctr">
              <a:lnSpc>
                <a:spcPct val="100000"/>
              </a:lnSpc>
              <a:spcBef>
                <a:spcPts val="879"/>
              </a:spcBef>
              <a:tabLst>
                <a:tab algn="l" pos="0"/>
              </a:tabLst>
            </a:pPr>
            <a:r>
              <a:rPr b="0" lang="ru-RU" sz="4400" spc="-1" strike="noStrike">
                <a:solidFill>
                  <a:srgbClr val="ff0000"/>
                </a:solidFill>
                <a:latin typeface="Calibri"/>
              </a:rPr>
              <a:t>Самый лучший способ развить молодой ум – похвала</a:t>
            </a:r>
            <a:endParaRPr b="0" lang="ru-RU" sz="44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latin typeface="Calibri"/>
              </a:rPr>
              <a:t>Цели урока</a:t>
            </a:r>
            <a:endParaRPr b="0" lang="ru-RU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61" name="TextShape 2"/>
          <p:cNvSpPr txBox="1"/>
          <p:nvPr/>
        </p:nvSpPr>
        <p:spPr>
          <a:xfrm>
            <a:off x="457200" y="1600200"/>
            <a:ext cx="8229240" cy="4708800"/>
          </a:xfrm>
          <a:prstGeom prst="rect">
            <a:avLst/>
          </a:prstGeom>
          <a:noFill/>
          <a:ln w="0">
            <a:noFill/>
          </a:ln>
        </p:spPr>
        <p:txBody>
          <a:bodyPr>
            <a:noAutofit/>
          </a:bodyPr>
          <a:p>
            <a:pPr marL="343080" indent="-342720">
              <a:lnSpc>
                <a:spcPct val="100000"/>
              </a:lnSpc>
              <a:spcBef>
                <a:spcPts val="799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4000" spc="-1" strike="noStrike">
                <a:solidFill>
                  <a:srgbClr val="000000"/>
                </a:solidFill>
                <a:latin typeface="Calibri"/>
              </a:rPr>
              <a:t>1. Интерьер жилых помещений.</a:t>
            </a:r>
            <a:endParaRPr b="0" lang="ru-RU" sz="4000" spc="-1" strike="noStrike">
              <a:solidFill>
                <a:srgbClr val="000000"/>
              </a:solidFill>
              <a:latin typeface="Calibri"/>
            </a:endParaRPr>
          </a:p>
          <a:p>
            <a:pPr marL="343080" indent="-342720">
              <a:lnSpc>
                <a:spcPct val="100000"/>
              </a:lnSpc>
              <a:spcBef>
                <a:spcPts val="799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4000" spc="-1" strike="noStrike">
                <a:solidFill>
                  <a:srgbClr val="000000"/>
                </a:solidFill>
                <a:latin typeface="Calibri"/>
              </a:rPr>
              <a:t>2. Мода ведущих стран мира (Франция и Англия) в </a:t>
            </a:r>
            <a:r>
              <a:rPr b="0" lang="en-US" sz="4000" spc="-1" strike="noStrike">
                <a:solidFill>
                  <a:srgbClr val="000000"/>
                </a:solidFill>
                <a:latin typeface="Calibri"/>
              </a:rPr>
              <a:t>XVIII </a:t>
            </a:r>
            <a:r>
              <a:rPr b="0" lang="ru-RU" sz="4000" spc="-1" strike="noStrike">
                <a:solidFill>
                  <a:srgbClr val="000000"/>
                </a:solidFill>
                <a:latin typeface="Calibri"/>
              </a:rPr>
              <a:t>в.</a:t>
            </a:r>
            <a:endParaRPr b="0" lang="ru-RU" sz="4000" spc="-1" strike="noStrike">
              <a:solidFill>
                <a:srgbClr val="000000"/>
              </a:solidFill>
              <a:latin typeface="Calibri"/>
            </a:endParaRPr>
          </a:p>
          <a:p>
            <a:pPr marL="343080" indent="-342720">
              <a:lnSpc>
                <a:spcPct val="100000"/>
              </a:lnSpc>
              <a:spcBef>
                <a:spcPts val="799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4000" spc="-1" strike="noStrike">
                <a:solidFill>
                  <a:srgbClr val="000000"/>
                </a:solidFill>
                <a:latin typeface="Calibri"/>
              </a:rPr>
              <a:t>3. «Открытие детства». Детская одежда и детские игрушки в </a:t>
            </a:r>
            <a:r>
              <a:rPr b="0" lang="en-US" sz="4000" spc="-1" strike="noStrike">
                <a:solidFill>
                  <a:srgbClr val="000000"/>
                </a:solidFill>
                <a:latin typeface="Calibri"/>
              </a:rPr>
              <a:t>XVIII </a:t>
            </a:r>
            <a:r>
              <a:rPr b="0" lang="ru-RU" sz="4000" spc="-1" strike="noStrike">
                <a:solidFill>
                  <a:srgbClr val="000000"/>
                </a:solidFill>
                <a:latin typeface="Calibri"/>
              </a:rPr>
              <a:t>в.</a:t>
            </a:r>
            <a:endParaRPr b="0" lang="ru-RU" sz="4000" spc="-1" strike="noStrike">
              <a:solidFill>
                <a:srgbClr val="000000"/>
              </a:solidFill>
              <a:latin typeface="Calibri"/>
            </a:endParaRPr>
          </a:p>
          <a:p>
            <a:pPr marL="343080" indent="-342720">
              <a:lnSpc>
                <a:spcPct val="100000"/>
              </a:lnSpc>
              <a:spcBef>
                <a:spcPts val="799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4000" spc="-1" strike="noStrike">
                <a:solidFill>
                  <a:srgbClr val="000000"/>
                </a:solidFill>
                <a:latin typeface="Calibri"/>
              </a:rPr>
              <a:t>4. Семья и семейные традиции в </a:t>
            </a:r>
            <a:r>
              <a:rPr b="0" lang="en-US" sz="4000" spc="-1" strike="noStrike">
                <a:solidFill>
                  <a:srgbClr val="000000"/>
                </a:solidFill>
                <a:latin typeface="Calibri"/>
              </a:rPr>
              <a:t>XVIII </a:t>
            </a:r>
            <a:r>
              <a:rPr b="0" lang="ru-RU" sz="4000" spc="-1" strike="noStrike">
                <a:solidFill>
                  <a:srgbClr val="000000"/>
                </a:solidFill>
                <a:latin typeface="Calibri"/>
              </a:rPr>
              <a:t>в.</a:t>
            </a:r>
            <a:endParaRPr b="0" lang="ru-RU" sz="40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b0f0"/>
                </a:solidFill>
                <a:latin typeface="Calibri"/>
              </a:rPr>
              <a:t>Детская одежда </a:t>
            </a:r>
            <a:r>
              <a:rPr b="0" lang="en-US" sz="4400" spc="-1" strike="noStrike">
                <a:solidFill>
                  <a:srgbClr val="00b0f0"/>
                </a:solidFill>
                <a:latin typeface="Calibri"/>
              </a:rPr>
              <a:t>XVIII</a:t>
            </a:r>
            <a:r>
              <a:rPr b="0" lang="ru-RU" sz="4400" spc="-1" strike="noStrike">
                <a:solidFill>
                  <a:srgbClr val="00b0f0"/>
                </a:solidFill>
                <a:latin typeface="Calibri"/>
              </a:rPr>
              <a:t> в.</a:t>
            </a:r>
            <a:endParaRPr b="0" lang="ru-RU" sz="44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317" name="Содержимое 4" descr="детская мода 8 век 3.jpg"/>
          <p:cNvPicPr/>
          <p:nvPr/>
        </p:nvPicPr>
        <p:blipFill>
          <a:blip r:embed="rId1"/>
          <a:stretch/>
        </p:blipFill>
        <p:spPr>
          <a:xfrm>
            <a:off x="1330920" y="1600200"/>
            <a:ext cx="2291040" cy="4525560"/>
          </a:xfrm>
          <a:prstGeom prst="rect">
            <a:avLst/>
          </a:prstGeom>
          <a:ln w="0">
            <a:noFill/>
          </a:ln>
        </p:spPr>
      </p:pic>
      <p:pic>
        <p:nvPicPr>
          <p:cNvPr id="318" name="Содержимое 5" descr="детская мода 18 век 1.jpg"/>
          <p:cNvPicPr/>
          <p:nvPr/>
        </p:nvPicPr>
        <p:blipFill>
          <a:blip r:embed="rId2"/>
          <a:stretch/>
        </p:blipFill>
        <p:spPr>
          <a:xfrm>
            <a:off x="4931280" y="1600200"/>
            <a:ext cx="3471840" cy="45255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TextShape 1"/>
          <p:cNvSpPr txBox="1"/>
          <p:nvPr/>
        </p:nvSpPr>
        <p:spPr>
          <a:xfrm>
            <a:off x="1792440" y="4800600"/>
            <a:ext cx="5486040" cy="56628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p>
            <a:pPr algn="ctr">
              <a:lnSpc>
                <a:spcPct val="100000"/>
              </a:lnSpc>
            </a:pPr>
            <a:r>
              <a:rPr b="1" lang="ru-RU" sz="3200" spc="-1" strike="noStrike">
                <a:solidFill>
                  <a:srgbClr val="000000"/>
                </a:solidFill>
                <a:latin typeface="Calibri"/>
              </a:rPr>
              <a:t>Детская одежда</a:t>
            </a: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320" name="Рисунок 5" descr="детская одежда.jpg"/>
          <p:cNvPicPr/>
          <p:nvPr/>
        </p:nvPicPr>
        <p:blipFill>
          <a:blip r:embed="rId1"/>
          <a:srcRect l="0" t="657" r="0" b="657"/>
          <a:stretch/>
        </p:blipFill>
        <p:spPr>
          <a:xfrm>
            <a:off x="1792440" y="612720"/>
            <a:ext cx="5486040" cy="4114440"/>
          </a:xfrm>
          <a:prstGeom prst="rect">
            <a:avLst/>
          </a:prstGeom>
          <a:ln w="0">
            <a:noFill/>
          </a:ln>
        </p:spPr>
      </p:pic>
      <p:sp>
        <p:nvSpPr>
          <p:cNvPr id="321" name="TextShape 2"/>
          <p:cNvSpPr txBox="1"/>
          <p:nvPr/>
        </p:nvSpPr>
        <p:spPr>
          <a:xfrm>
            <a:off x="1792440" y="5367240"/>
            <a:ext cx="5486040" cy="804600"/>
          </a:xfrm>
          <a:prstGeom prst="rect">
            <a:avLst/>
          </a:prstGeom>
          <a:noFill/>
          <a:ln w="0">
            <a:noFill/>
          </a:ln>
        </p:spPr>
        <p:txBody>
          <a:bodyPr>
            <a:normAutofit/>
          </a:bodyPr>
          <a:p>
            <a:pPr algn="ctr">
              <a:lnSpc>
                <a:spcPct val="100000"/>
              </a:lnSpc>
              <a:spcBef>
                <a:spcPts val="641"/>
              </a:spcBef>
              <a:tabLst>
                <a:tab algn="l" pos="0"/>
              </a:tabLst>
            </a:pPr>
            <a:r>
              <a:rPr b="0" lang="ru-RU" sz="3200" spc="-1" strike="noStrike">
                <a:solidFill>
                  <a:srgbClr val="000000"/>
                </a:solidFill>
                <a:latin typeface="Calibri"/>
              </a:rPr>
              <a:t>Кафтаны для мальчиков</a:t>
            </a: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TextShape 1"/>
          <p:cNvSpPr txBox="1"/>
          <p:nvPr/>
        </p:nvSpPr>
        <p:spPr>
          <a:xfrm>
            <a:off x="1792440" y="4800600"/>
            <a:ext cx="5486040" cy="56628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p>
            <a:pPr algn="ctr">
              <a:lnSpc>
                <a:spcPct val="100000"/>
              </a:lnSpc>
            </a:pPr>
            <a:r>
              <a:rPr b="1" lang="ru-RU" sz="3600" spc="-1" strike="noStrike">
                <a:solidFill>
                  <a:srgbClr val="000000"/>
                </a:solidFill>
                <a:latin typeface="Calibri"/>
              </a:rPr>
              <a:t>Детская одежда</a:t>
            </a:r>
            <a:endParaRPr b="0" lang="ru-RU" sz="36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323" name="Рисунок 4" descr="детские вещи.jpg"/>
          <p:cNvPicPr/>
          <p:nvPr/>
        </p:nvPicPr>
        <p:blipFill>
          <a:blip r:embed="rId1"/>
          <a:srcRect l="0" t="6527" r="0" b="6527"/>
          <a:stretch/>
        </p:blipFill>
        <p:spPr>
          <a:xfrm>
            <a:off x="1792440" y="612720"/>
            <a:ext cx="5486040" cy="4114440"/>
          </a:xfrm>
          <a:prstGeom prst="rect">
            <a:avLst/>
          </a:prstGeom>
          <a:ln w="0">
            <a:noFill/>
          </a:ln>
        </p:spPr>
      </p:pic>
      <p:sp>
        <p:nvSpPr>
          <p:cNvPr id="324" name="TextShape 2"/>
          <p:cNvSpPr txBox="1"/>
          <p:nvPr/>
        </p:nvSpPr>
        <p:spPr>
          <a:xfrm>
            <a:off x="1792440" y="5367240"/>
            <a:ext cx="5486040" cy="804600"/>
          </a:xfrm>
          <a:prstGeom prst="rect">
            <a:avLst/>
          </a:prstGeom>
          <a:noFill/>
          <a:ln w="0">
            <a:noFill/>
          </a:ln>
        </p:spPr>
        <p:txBody>
          <a:bodyPr>
            <a:normAutofit/>
          </a:bodyPr>
          <a:p>
            <a:pPr algn="ctr">
              <a:lnSpc>
                <a:spcPct val="100000"/>
              </a:lnSpc>
              <a:spcBef>
                <a:spcPts val="720"/>
              </a:spcBef>
              <a:tabLst>
                <a:tab algn="l" pos="0"/>
              </a:tabLst>
            </a:pPr>
            <a:r>
              <a:rPr b="0" lang="ru-RU" sz="3600" spc="-1" strike="noStrike">
                <a:solidFill>
                  <a:srgbClr val="000000"/>
                </a:solidFill>
                <a:latin typeface="Calibri"/>
              </a:rPr>
              <a:t>Костюм для мальчиков</a:t>
            </a:r>
            <a:endParaRPr b="0" lang="ru-RU" sz="36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TextShape 1"/>
          <p:cNvSpPr txBox="1"/>
          <p:nvPr/>
        </p:nvSpPr>
        <p:spPr>
          <a:xfrm>
            <a:off x="1792440" y="4800600"/>
            <a:ext cx="5486040" cy="56628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p>
            <a:pPr algn="ctr">
              <a:lnSpc>
                <a:spcPct val="100000"/>
              </a:lnSpc>
            </a:pPr>
            <a:r>
              <a:rPr b="1" lang="ru-RU" sz="3600" spc="-1" strike="noStrike">
                <a:solidFill>
                  <a:srgbClr val="000000"/>
                </a:solidFill>
                <a:latin typeface="Calibri"/>
              </a:rPr>
              <a:t>Детская одежда</a:t>
            </a:r>
            <a:endParaRPr b="0" lang="ru-RU" sz="36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326" name="Рисунок 4" descr="Платье для девочки 18 век.jpg"/>
          <p:cNvPicPr/>
          <p:nvPr/>
        </p:nvPicPr>
        <p:blipFill>
          <a:blip r:embed="rId1"/>
          <a:srcRect l="0" t="24584" r="0" b="24584"/>
          <a:stretch/>
        </p:blipFill>
        <p:spPr>
          <a:xfrm>
            <a:off x="1792440" y="612720"/>
            <a:ext cx="5486040" cy="4114440"/>
          </a:xfrm>
          <a:prstGeom prst="rect">
            <a:avLst/>
          </a:prstGeom>
          <a:ln w="0">
            <a:noFill/>
          </a:ln>
        </p:spPr>
      </p:pic>
      <p:sp>
        <p:nvSpPr>
          <p:cNvPr id="327" name="TextShape 2"/>
          <p:cNvSpPr txBox="1"/>
          <p:nvPr/>
        </p:nvSpPr>
        <p:spPr>
          <a:xfrm>
            <a:off x="1792440" y="5367240"/>
            <a:ext cx="5486040" cy="804600"/>
          </a:xfrm>
          <a:prstGeom prst="rect">
            <a:avLst/>
          </a:prstGeom>
          <a:noFill/>
          <a:ln w="0">
            <a:noFill/>
          </a:ln>
        </p:spPr>
        <p:txBody>
          <a:bodyPr>
            <a:normAutofit/>
          </a:bodyPr>
          <a:p>
            <a:pPr algn="ctr">
              <a:lnSpc>
                <a:spcPct val="100000"/>
              </a:lnSpc>
              <a:spcBef>
                <a:spcPts val="720"/>
              </a:spcBef>
              <a:tabLst>
                <a:tab algn="l" pos="0"/>
              </a:tabLst>
            </a:pPr>
            <a:r>
              <a:rPr b="0" lang="ru-RU" sz="3600" spc="-1" strike="noStrike">
                <a:solidFill>
                  <a:srgbClr val="000000"/>
                </a:solidFill>
                <a:latin typeface="Calibri"/>
              </a:rPr>
              <a:t>Платье для девочек</a:t>
            </a:r>
            <a:endParaRPr b="0" lang="ru-RU" sz="36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TextShape 1"/>
          <p:cNvSpPr txBox="1"/>
          <p:nvPr/>
        </p:nvSpPr>
        <p:spPr>
          <a:xfrm>
            <a:off x="1792440" y="4800600"/>
            <a:ext cx="5486040" cy="56628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p>
            <a:pPr algn="ctr">
              <a:lnSpc>
                <a:spcPct val="100000"/>
              </a:lnSpc>
            </a:pPr>
            <a:r>
              <a:rPr b="1" lang="ru-RU" sz="3600" spc="-1" strike="noStrike">
                <a:solidFill>
                  <a:srgbClr val="000000"/>
                </a:solidFill>
                <a:latin typeface="Calibri"/>
              </a:rPr>
              <a:t>Детская одежда</a:t>
            </a:r>
            <a:endParaRPr b="0" lang="ru-RU" sz="36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329" name="Рисунок 4" descr="Платье для девочки 18 век1.jpg"/>
          <p:cNvPicPr/>
          <p:nvPr/>
        </p:nvPicPr>
        <p:blipFill>
          <a:blip r:embed="rId1"/>
          <a:srcRect l="0" t="20096" r="0" b="20096"/>
          <a:stretch/>
        </p:blipFill>
        <p:spPr>
          <a:xfrm>
            <a:off x="1792440" y="612720"/>
            <a:ext cx="5486040" cy="4114440"/>
          </a:xfrm>
          <a:prstGeom prst="rect">
            <a:avLst/>
          </a:prstGeom>
          <a:ln w="0">
            <a:noFill/>
          </a:ln>
        </p:spPr>
      </p:pic>
      <p:sp>
        <p:nvSpPr>
          <p:cNvPr id="330" name="TextShape 2"/>
          <p:cNvSpPr txBox="1"/>
          <p:nvPr/>
        </p:nvSpPr>
        <p:spPr>
          <a:xfrm>
            <a:off x="1792440" y="5367240"/>
            <a:ext cx="5486040" cy="804600"/>
          </a:xfrm>
          <a:prstGeom prst="rect">
            <a:avLst/>
          </a:prstGeom>
          <a:noFill/>
          <a:ln w="0">
            <a:noFill/>
          </a:ln>
        </p:spPr>
        <p:txBody>
          <a:bodyPr>
            <a:normAutofit/>
          </a:bodyPr>
          <a:p>
            <a:pPr algn="ctr">
              <a:lnSpc>
                <a:spcPct val="100000"/>
              </a:lnSpc>
              <a:spcBef>
                <a:spcPts val="720"/>
              </a:spcBef>
              <a:tabLst>
                <a:tab algn="l" pos="0"/>
              </a:tabLst>
            </a:pPr>
            <a:r>
              <a:rPr b="0" lang="ru-RU" sz="3600" spc="-1" strike="noStrike">
                <a:solidFill>
                  <a:srgbClr val="000000"/>
                </a:solidFill>
                <a:latin typeface="Calibri"/>
              </a:rPr>
              <a:t>Платье для девочек</a:t>
            </a:r>
            <a:endParaRPr b="0" lang="ru-RU" sz="36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b0f0"/>
                </a:solidFill>
                <a:latin typeface="Calibri"/>
              </a:rPr>
              <a:t>Детские игрушки в </a:t>
            </a:r>
            <a:r>
              <a:rPr b="0" lang="en-US" sz="4400" spc="-1" strike="noStrike">
                <a:solidFill>
                  <a:srgbClr val="00b0f0"/>
                </a:solidFill>
                <a:latin typeface="Calibri"/>
              </a:rPr>
              <a:t>XVIII </a:t>
            </a:r>
            <a:r>
              <a:rPr b="0" lang="ru-RU" sz="4400" spc="-1" strike="noStrike">
                <a:solidFill>
                  <a:srgbClr val="00b0f0"/>
                </a:solidFill>
                <a:latin typeface="Calibri"/>
              </a:rPr>
              <a:t>в.</a:t>
            </a:r>
            <a:endParaRPr b="0" lang="ru-RU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2" name="TextShape 2"/>
          <p:cNvSpPr txBox="1"/>
          <p:nvPr/>
        </p:nvSpPr>
        <p:spPr>
          <a:xfrm>
            <a:off x="457200" y="1535040"/>
            <a:ext cx="4039920" cy="63936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p>
            <a:pPr algn="ctr">
              <a:lnSpc>
                <a:spcPct val="100000"/>
              </a:lnSpc>
              <a:spcBef>
                <a:spcPts val="479"/>
              </a:spcBef>
              <a:tabLst>
                <a:tab algn="l" pos="0"/>
              </a:tabLst>
            </a:pPr>
            <a:r>
              <a:rPr b="1" lang="ru-RU" sz="2400" spc="-1" strike="noStrike">
                <a:solidFill>
                  <a:srgbClr val="000000"/>
                </a:solidFill>
                <a:latin typeface="Calibri"/>
              </a:rPr>
              <a:t>Деревянная кукла</a:t>
            </a:r>
            <a:endParaRPr b="0" lang="ru-RU" sz="24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333" name="Содержимое 6" descr="кукла (2).jpg"/>
          <p:cNvPicPr/>
          <p:nvPr/>
        </p:nvPicPr>
        <p:blipFill>
          <a:blip r:embed="rId1"/>
          <a:stretch/>
        </p:blipFill>
        <p:spPr>
          <a:xfrm>
            <a:off x="1509120" y="2174760"/>
            <a:ext cx="1936080" cy="3951000"/>
          </a:xfrm>
          <a:prstGeom prst="rect">
            <a:avLst/>
          </a:prstGeom>
          <a:ln w="0">
            <a:noFill/>
          </a:ln>
        </p:spPr>
      </p:pic>
      <p:sp>
        <p:nvSpPr>
          <p:cNvPr id="334" name="TextShape 3"/>
          <p:cNvSpPr txBox="1"/>
          <p:nvPr/>
        </p:nvSpPr>
        <p:spPr>
          <a:xfrm>
            <a:off x="4645080" y="1535040"/>
            <a:ext cx="4041360" cy="63936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p>
            <a:pPr algn="ctr">
              <a:lnSpc>
                <a:spcPct val="100000"/>
              </a:lnSpc>
              <a:spcBef>
                <a:spcPts val="479"/>
              </a:spcBef>
              <a:tabLst>
                <a:tab algn="l" pos="0"/>
              </a:tabLst>
            </a:pPr>
            <a:r>
              <a:rPr b="1" lang="ru-RU" sz="2400" spc="-1" strike="noStrike">
                <a:solidFill>
                  <a:srgbClr val="000000"/>
                </a:solidFill>
                <a:latin typeface="Calibri"/>
              </a:rPr>
              <a:t>Деревянная кукла</a:t>
            </a:r>
            <a:endParaRPr b="0" lang="ru-RU" sz="24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335" name="Содержимое 7" descr="кукла.jpg"/>
          <p:cNvPicPr/>
          <p:nvPr/>
        </p:nvPicPr>
        <p:blipFill>
          <a:blip r:embed="rId2"/>
          <a:stretch/>
        </p:blipFill>
        <p:spPr>
          <a:xfrm>
            <a:off x="5409720" y="2174760"/>
            <a:ext cx="2511720" cy="39510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b0f0"/>
                </a:solidFill>
                <a:latin typeface="Calibri"/>
              </a:rPr>
              <a:t>Детские игрушки в </a:t>
            </a:r>
            <a:r>
              <a:rPr b="0" lang="en-US" sz="4400" spc="-1" strike="noStrike">
                <a:solidFill>
                  <a:srgbClr val="00b0f0"/>
                </a:solidFill>
                <a:latin typeface="Calibri"/>
              </a:rPr>
              <a:t>XVIII </a:t>
            </a:r>
            <a:r>
              <a:rPr b="0" lang="ru-RU" sz="4400" spc="-1" strike="noStrike">
                <a:solidFill>
                  <a:srgbClr val="00b0f0"/>
                </a:solidFill>
                <a:latin typeface="Calibri"/>
              </a:rPr>
              <a:t>в.</a:t>
            </a:r>
            <a:endParaRPr b="0" lang="ru-RU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7" name="TextShape 2"/>
          <p:cNvSpPr txBox="1"/>
          <p:nvPr/>
        </p:nvSpPr>
        <p:spPr>
          <a:xfrm>
            <a:off x="457200" y="1535040"/>
            <a:ext cx="4039920" cy="63936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p>
            <a:pPr algn="ctr">
              <a:lnSpc>
                <a:spcPct val="100000"/>
              </a:lnSpc>
              <a:spcBef>
                <a:spcPts val="479"/>
              </a:spcBef>
              <a:tabLst>
                <a:tab algn="l" pos="0"/>
              </a:tabLst>
            </a:pPr>
            <a:r>
              <a:rPr b="1" lang="ru-RU" sz="2400" spc="-1" strike="noStrike">
                <a:solidFill>
                  <a:srgbClr val="000000"/>
                </a:solidFill>
                <a:latin typeface="Calibri"/>
              </a:rPr>
              <a:t>Фарфоровая кукла</a:t>
            </a:r>
            <a:endParaRPr b="0" lang="ru-RU" sz="24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338" name="Содержимое 6" descr="кукла4 (2).jpg"/>
          <p:cNvPicPr/>
          <p:nvPr/>
        </p:nvPicPr>
        <p:blipFill>
          <a:blip r:embed="rId1"/>
          <a:stretch/>
        </p:blipFill>
        <p:spPr>
          <a:xfrm>
            <a:off x="848520" y="2174760"/>
            <a:ext cx="3257640" cy="3951000"/>
          </a:xfrm>
          <a:prstGeom prst="rect">
            <a:avLst/>
          </a:prstGeom>
          <a:ln w="0">
            <a:noFill/>
          </a:ln>
        </p:spPr>
      </p:pic>
      <p:sp>
        <p:nvSpPr>
          <p:cNvPr id="339" name="TextShape 3"/>
          <p:cNvSpPr txBox="1"/>
          <p:nvPr/>
        </p:nvSpPr>
        <p:spPr>
          <a:xfrm>
            <a:off x="4645080" y="1535040"/>
            <a:ext cx="4041360" cy="63936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p>
            <a:pPr algn="ctr">
              <a:lnSpc>
                <a:spcPct val="100000"/>
              </a:lnSpc>
              <a:spcBef>
                <a:spcPts val="479"/>
              </a:spcBef>
              <a:tabLst>
                <a:tab algn="l" pos="0"/>
              </a:tabLst>
            </a:pPr>
            <a:r>
              <a:rPr b="1" lang="ru-RU" sz="2400" spc="-1" strike="noStrike">
                <a:solidFill>
                  <a:srgbClr val="000000"/>
                </a:solidFill>
                <a:latin typeface="Calibri"/>
              </a:rPr>
              <a:t>Деревянная кукла</a:t>
            </a:r>
            <a:endParaRPr b="0" lang="ru-RU" sz="24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340" name="Содержимое 7" descr="кукла3.jpg"/>
          <p:cNvPicPr/>
          <p:nvPr/>
        </p:nvPicPr>
        <p:blipFill>
          <a:blip r:embed="rId2"/>
          <a:stretch/>
        </p:blipFill>
        <p:spPr>
          <a:xfrm>
            <a:off x="5596200" y="2174760"/>
            <a:ext cx="2138760" cy="39510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TextShape 1"/>
          <p:cNvSpPr txBox="1"/>
          <p:nvPr/>
        </p:nvSpPr>
        <p:spPr>
          <a:xfrm>
            <a:off x="457200" y="272880"/>
            <a:ext cx="3007800" cy="92340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p>
            <a:pPr algn="ctr">
              <a:lnSpc>
                <a:spcPct val="100000"/>
              </a:lnSpc>
            </a:pPr>
            <a:r>
              <a:rPr b="1" lang="ru-RU" sz="2000" spc="-1" strike="noStrike">
                <a:solidFill>
                  <a:srgbClr val="00b0f0"/>
                </a:solidFill>
                <a:latin typeface="Calibri"/>
              </a:rPr>
              <a:t>Пазлы</a:t>
            </a:r>
            <a:br/>
            <a:r>
              <a:rPr b="1" lang="en-US" sz="2000" spc="-1" strike="noStrike">
                <a:solidFill>
                  <a:srgbClr val="00b0f0"/>
                </a:solidFill>
                <a:latin typeface="Calibri"/>
              </a:rPr>
              <a:t>XVIII </a:t>
            </a:r>
            <a:r>
              <a:rPr b="1" lang="ru-RU" sz="2000" spc="-1" strike="noStrike">
                <a:solidFill>
                  <a:srgbClr val="00b0f0"/>
                </a:solidFill>
                <a:latin typeface="Calibri"/>
              </a:rPr>
              <a:t>в.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342" name="Содержимое 4" descr="пазлы.jpg"/>
          <p:cNvPicPr/>
          <p:nvPr/>
        </p:nvPicPr>
        <p:blipFill>
          <a:blip r:embed="rId1"/>
          <a:stretch/>
        </p:blipFill>
        <p:spPr>
          <a:xfrm>
            <a:off x="3575160" y="1422360"/>
            <a:ext cx="5111280" cy="3553920"/>
          </a:xfrm>
          <a:prstGeom prst="rect">
            <a:avLst/>
          </a:prstGeom>
          <a:ln w="0">
            <a:noFill/>
          </a:ln>
        </p:spPr>
      </p:pic>
      <p:sp>
        <p:nvSpPr>
          <p:cNvPr id="343" name="TextShape 2"/>
          <p:cNvSpPr txBox="1"/>
          <p:nvPr/>
        </p:nvSpPr>
        <p:spPr>
          <a:xfrm>
            <a:off x="457200" y="1434960"/>
            <a:ext cx="3007800" cy="5162040"/>
          </a:xfrm>
          <a:prstGeom prst="rect">
            <a:avLst/>
          </a:prstGeom>
          <a:noFill/>
          <a:ln w="0">
            <a:noFill/>
          </a:ln>
        </p:spPr>
        <p:txBody>
          <a:bodyPr>
            <a:noAutofit/>
          </a:bodyPr>
          <a:p>
            <a:pPr>
              <a:lnSpc>
                <a:spcPct val="100000"/>
              </a:lnSpc>
              <a:spcBef>
                <a:spcPts val="400"/>
              </a:spcBef>
              <a:tabLst>
                <a:tab algn="l" pos="0"/>
              </a:tabLst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В XVIII веке в Лондоне жил гравер, изготовитель географических карт </a:t>
            </a:r>
            <a:r>
              <a:rPr b="0" lang="ru-RU" sz="2000" spc="-1" strike="noStrike">
                <a:solidFill>
                  <a:srgbClr val="ff0000"/>
                </a:solidFill>
                <a:latin typeface="Calibri"/>
              </a:rPr>
              <a:t>Джон Спилсбери</a:t>
            </a: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. Где-то в </a:t>
            </a:r>
            <a:r>
              <a:rPr b="0" lang="ru-RU" sz="2000" spc="-1" strike="noStrike">
                <a:solidFill>
                  <a:srgbClr val="ff0000"/>
                </a:solidFill>
                <a:latin typeface="Calibri"/>
              </a:rPr>
              <a:t>1760 году </a:t>
            </a: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он представил публике особое изобретение — разрезанную на куски карту мира. Для повышения интереса к географии ученикам предлагалось сложить вместе отдельные кусочки карты, наклеенные на деревянную основу. 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0000"/>
          </a:bodyPr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b0f0"/>
                </a:solidFill>
                <a:latin typeface="Calibri"/>
              </a:rPr>
              <a:t>Пазлы</a:t>
            </a:r>
            <a:br/>
            <a:r>
              <a:rPr b="0" lang="en-US" sz="4400" spc="-1" strike="noStrike">
                <a:solidFill>
                  <a:srgbClr val="00b0f0"/>
                </a:solidFill>
                <a:latin typeface="Calibri"/>
              </a:rPr>
              <a:t>XVIII </a:t>
            </a:r>
            <a:r>
              <a:rPr b="0" lang="ru-RU" sz="4400" spc="-1" strike="noStrike">
                <a:solidFill>
                  <a:srgbClr val="00b0f0"/>
                </a:solidFill>
                <a:latin typeface="Calibri"/>
              </a:rPr>
              <a:t>в.</a:t>
            </a:r>
            <a:endParaRPr b="0" lang="ru-RU" sz="44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345" name="Содержимое 3" descr="пазлы 2.jpg"/>
          <p:cNvPicPr/>
          <p:nvPr/>
        </p:nvPicPr>
        <p:blipFill>
          <a:blip r:embed="rId1"/>
          <a:stretch/>
        </p:blipFill>
        <p:spPr>
          <a:xfrm>
            <a:off x="1714680" y="2067840"/>
            <a:ext cx="5714640" cy="359064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TextShape 1"/>
          <p:cNvSpPr txBox="1"/>
          <p:nvPr/>
        </p:nvSpPr>
        <p:spPr>
          <a:xfrm>
            <a:off x="1792440" y="4800600"/>
            <a:ext cx="5486040" cy="56628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p>
            <a:pPr algn="ctr">
              <a:lnSpc>
                <a:spcPct val="100000"/>
              </a:lnSpc>
            </a:pPr>
            <a:r>
              <a:rPr b="1" lang="ru-RU" sz="2000" spc="-1" strike="noStrike">
                <a:solidFill>
                  <a:srgbClr val="000000"/>
                </a:solidFill>
                <a:latin typeface="Calibri"/>
              </a:rPr>
              <a:t>У. Хогарт. «Семейный портрет» 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347" name="Рисунок 4" descr="хогарт семейный портрет.jpg"/>
          <p:cNvPicPr/>
          <p:nvPr/>
        </p:nvPicPr>
        <p:blipFill>
          <a:blip r:embed="rId1"/>
          <a:srcRect l="2165" t="0" r="2165" b="0"/>
          <a:stretch/>
        </p:blipFill>
        <p:spPr>
          <a:xfrm>
            <a:off x="1792440" y="612720"/>
            <a:ext cx="5486040" cy="4114440"/>
          </a:xfrm>
          <a:prstGeom prst="rect">
            <a:avLst/>
          </a:prstGeom>
          <a:ln w="0">
            <a:noFill/>
          </a:ln>
        </p:spPr>
      </p:pic>
      <p:sp>
        <p:nvSpPr>
          <p:cNvPr id="348" name="TextShape 2"/>
          <p:cNvSpPr txBox="1"/>
          <p:nvPr/>
        </p:nvSpPr>
        <p:spPr>
          <a:xfrm>
            <a:off x="1792440" y="5367240"/>
            <a:ext cx="5486040" cy="1229760"/>
          </a:xfrm>
          <a:prstGeom prst="rect">
            <a:avLst/>
          </a:prstGeom>
          <a:noFill/>
          <a:ln w="0">
            <a:noFill/>
          </a:ln>
        </p:spPr>
        <p:txBody>
          <a:bodyPr>
            <a:noAutofit/>
          </a:bodyPr>
          <a:p>
            <a:pPr algn="ctr">
              <a:lnSpc>
                <a:spcPct val="100000"/>
              </a:lnSpc>
              <a:spcBef>
                <a:spcPts val="641"/>
              </a:spcBef>
              <a:tabLst>
                <a:tab algn="l" pos="0"/>
              </a:tabLst>
            </a:pPr>
            <a:r>
              <a:rPr b="0" lang="ru-RU" sz="3200" spc="-1" strike="noStrike">
                <a:solidFill>
                  <a:srgbClr val="00b0f0"/>
                </a:solidFill>
                <a:latin typeface="Calibri"/>
              </a:rPr>
              <a:t>Семья и семейные традиции </a:t>
            </a:r>
            <a:r>
              <a:rPr b="0" lang="en-US" sz="3200" spc="-1" strike="noStrike">
                <a:solidFill>
                  <a:srgbClr val="00b0f0"/>
                </a:solidFill>
                <a:latin typeface="Calibri"/>
              </a:rPr>
              <a:t>XVIII </a:t>
            </a:r>
            <a:r>
              <a:rPr b="0" lang="ru-RU" sz="3200" spc="-1" strike="noStrike">
                <a:solidFill>
                  <a:srgbClr val="00b0f0"/>
                </a:solidFill>
                <a:latin typeface="Calibri"/>
              </a:rPr>
              <a:t>в.</a:t>
            </a: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0000"/>
          </a:bodyPr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b0f0"/>
                </a:solidFill>
                <a:latin typeface="Calibri"/>
              </a:rPr>
              <a:t>Интерьер жилых помещений в </a:t>
            </a:r>
            <a:r>
              <a:rPr b="0" lang="en-US" sz="4400" spc="-1" strike="noStrike">
                <a:solidFill>
                  <a:srgbClr val="00b0f0"/>
                </a:solidFill>
                <a:latin typeface="Calibri"/>
              </a:rPr>
              <a:t>XVIII</a:t>
            </a:r>
            <a:r>
              <a:rPr b="0" lang="ru-RU" sz="4400" spc="-1" strike="noStrike">
                <a:solidFill>
                  <a:srgbClr val="00b0f0"/>
                </a:solidFill>
                <a:latin typeface="Calibri"/>
              </a:rPr>
              <a:t>в.</a:t>
            </a:r>
            <a:endParaRPr b="0" lang="ru-RU" sz="44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263" name="Содержимое 5" descr="interyer_18_veka11.jpg"/>
          <p:cNvPicPr/>
          <p:nvPr/>
        </p:nvPicPr>
        <p:blipFill>
          <a:blip r:embed="rId1"/>
          <a:stretch/>
        </p:blipFill>
        <p:spPr>
          <a:xfrm>
            <a:off x="1818720" y="1600200"/>
            <a:ext cx="5506200" cy="45255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TextShape 1"/>
          <p:cNvSpPr txBox="1"/>
          <p:nvPr/>
        </p:nvSpPr>
        <p:spPr>
          <a:xfrm>
            <a:off x="457200" y="272880"/>
            <a:ext cx="3007800" cy="116172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p>
            <a:pPr algn="ctr">
              <a:lnSpc>
                <a:spcPct val="100000"/>
              </a:lnSpc>
            </a:pPr>
            <a:r>
              <a:rPr b="1" lang="ru-RU" sz="2000" spc="-1" strike="noStrike">
                <a:solidFill>
                  <a:srgbClr val="000000"/>
                </a:solidFill>
                <a:latin typeface="Calibri"/>
              </a:rPr>
              <a:t>Изменение отношений в семье </a:t>
            </a:r>
            <a:r>
              <a:rPr b="1" lang="en-US" sz="2000" spc="-1" strike="noStrike">
                <a:solidFill>
                  <a:srgbClr val="000000"/>
                </a:solidFill>
                <a:latin typeface="Calibri"/>
              </a:rPr>
              <a:t>XVIII </a:t>
            </a:r>
            <a:r>
              <a:rPr b="1" lang="ru-RU" sz="2000" spc="-1" strike="noStrike">
                <a:solidFill>
                  <a:srgbClr val="000000"/>
                </a:solidFill>
                <a:latin typeface="Calibri"/>
              </a:rPr>
              <a:t>в.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350" name="Содержимое 4" descr="семья дети.jpg"/>
          <p:cNvPicPr/>
          <p:nvPr/>
        </p:nvPicPr>
        <p:blipFill>
          <a:blip r:embed="rId1"/>
          <a:stretch/>
        </p:blipFill>
        <p:spPr>
          <a:xfrm>
            <a:off x="3575160" y="260640"/>
            <a:ext cx="5389200" cy="5832360"/>
          </a:xfrm>
          <a:prstGeom prst="rect">
            <a:avLst/>
          </a:prstGeom>
          <a:ln w="0">
            <a:noFill/>
          </a:ln>
        </p:spPr>
      </p:pic>
      <p:sp>
        <p:nvSpPr>
          <p:cNvPr id="351" name="TextShape 2"/>
          <p:cNvSpPr txBox="1"/>
          <p:nvPr/>
        </p:nvSpPr>
        <p:spPr>
          <a:xfrm>
            <a:off x="457200" y="1434960"/>
            <a:ext cx="3007800" cy="4690800"/>
          </a:xfrm>
          <a:prstGeom prst="rect">
            <a:avLst/>
          </a:prstGeom>
          <a:noFill/>
          <a:ln w="0">
            <a:noFill/>
          </a:ln>
        </p:spPr>
        <p:txBody>
          <a:bodyPr>
            <a:normAutofit/>
          </a:bodyPr>
          <a:p>
            <a:pPr>
              <a:lnSpc>
                <a:spcPct val="100000"/>
              </a:lnSpc>
              <a:spcBef>
                <a:spcPts val="400"/>
              </a:spcBef>
              <a:tabLst>
                <a:tab algn="l" pos="0"/>
              </a:tabLst>
            </a:pPr>
            <a:r>
              <a:rPr b="0" lang="ru-RU" sz="2000" spc="-1" strike="noStrike">
                <a:solidFill>
                  <a:srgbClr val="ff0000"/>
                </a:solidFill>
                <a:latin typeface="Calibri"/>
              </a:rPr>
              <a:t>Любовь и дружеские отношения </a:t>
            </a: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становились приемлемыми поводами для брака.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spcBef>
                <a:spcPts val="400"/>
              </a:spcBef>
              <a:tabLst>
                <a:tab algn="l" pos="0"/>
              </a:tabLst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 </a:t>
            </a: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Как писал один муж своей жене после 15 лет брака: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spcBef>
                <a:spcPts val="400"/>
              </a:spcBef>
              <a:tabLst>
                <a:tab algn="l" pos="0"/>
              </a:tabLst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 </a:t>
            </a:r>
            <a:r>
              <a:rPr b="0" i="1" lang="ru-RU" sz="2000" spc="-1" strike="noStrike">
                <a:solidFill>
                  <a:srgbClr val="ff0000"/>
                </a:solidFill>
                <a:latin typeface="Calibri"/>
              </a:rPr>
              <a:t>«У меня есть время лишь сказать, что я нежно люблю тебя – лучшую из женщин, лучшую из жён и лучшего моего друга». 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TextShape 1"/>
          <p:cNvSpPr txBox="1"/>
          <p:nvPr/>
        </p:nvSpPr>
        <p:spPr>
          <a:xfrm>
            <a:off x="457200" y="272880"/>
            <a:ext cx="3007800" cy="85140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rmAutofit/>
          </a:bodyPr>
          <a:p>
            <a:pPr algn="ctr">
              <a:lnSpc>
                <a:spcPct val="100000"/>
              </a:lnSpc>
            </a:pPr>
            <a:r>
              <a:rPr b="1" lang="ru-RU" sz="2000" spc="-1" strike="noStrike">
                <a:solidFill>
                  <a:srgbClr val="000000"/>
                </a:solidFill>
                <a:latin typeface="Calibri"/>
              </a:rPr>
              <a:t>Брачные традиции</a:t>
            </a:r>
            <a:br/>
            <a:r>
              <a:rPr b="1" lang="en-US" sz="2000" spc="-1" strike="noStrike">
                <a:solidFill>
                  <a:srgbClr val="000000"/>
                </a:solidFill>
                <a:latin typeface="Calibri"/>
              </a:rPr>
              <a:t>XVIII </a:t>
            </a:r>
            <a:r>
              <a:rPr b="1" lang="ru-RU" sz="2000" spc="-1" strike="noStrike">
                <a:solidFill>
                  <a:srgbClr val="000000"/>
                </a:solidFill>
                <a:latin typeface="Calibri"/>
              </a:rPr>
              <a:t>в.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353" name="Содержимое 4" descr="семья дети игрушки.jpg"/>
          <p:cNvPicPr/>
          <p:nvPr/>
        </p:nvPicPr>
        <p:blipFill>
          <a:blip r:embed="rId1"/>
          <a:stretch/>
        </p:blipFill>
        <p:spPr>
          <a:xfrm>
            <a:off x="3780000" y="1412640"/>
            <a:ext cx="5112360" cy="4608000"/>
          </a:xfrm>
          <a:prstGeom prst="rect">
            <a:avLst/>
          </a:prstGeom>
          <a:ln w="0">
            <a:noFill/>
          </a:ln>
        </p:spPr>
      </p:pic>
      <p:sp>
        <p:nvSpPr>
          <p:cNvPr id="354" name="TextShape 2"/>
          <p:cNvSpPr txBox="1"/>
          <p:nvPr/>
        </p:nvSpPr>
        <p:spPr>
          <a:xfrm>
            <a:off x="457200" y="1434960"/>
            <a:ext cx="3007800" cy="5090040"/>
          </a:xfrm>
          <a:prstGeom prst="rect">
            <a:avLst/>
          </a:prstGeom>
          <a:noFill/>
          <a:ln w="0">
            <a:noFill/>
          </a:ln>
        </p:spPr>
        <p:txBody>
          <a:bodyPr>
            <a:normAutofit/>
          </a:bodyPr>
          <a:p>
            <a:pPr>
              <a:lnSpc>
                <a:spcPct val="100000"/>
              </a:lnSpc>
              <a:spcBef>
                <a:spcPts val="320"/>
              </a:spcBef>
              <a:tabLst>
                <a:tab algn="l" pos="0"/>
              </a:tabLst>
            </a:pPr>
            <a:r>
              <a:rPr b="0" lang="ru-RU" sz="1600" spc="-1" strike="noStrike">
                <a:solidFill>
                  <a:srgbClr val="ff0000"/>
                </a:solidFill>
                <a:latin typeface="Calibri"/>
              </a:rPr>
              <a:t>Брак </a:t>
            </a:r>
            <a:r>
              <a:rPr b="0" lang="ru-RU" sz="1600" spc="-1" strike="noStrike">
                <a:solidFill>
                  <a:srgbClr val="000000"/>
                </a:solidFill>
                <a:latin typeface="Calibri"/>
              </a:rPr>
              <a:t>считался нормой</a:t>
            </a:r>
            <a:endParaRPr b="0" lang="ru-RU" sz="16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spcBef>
                <a:spcPts val="320"/>
              </a:spcBef>
              <a:tabLst>
                <a:tab algn="l" pos="0"/>
              </a:tabLst>
            </a:pPr>
            <a:r>
              <a:rPr b="0" lang="ru-RU" sz="1600" spc="-1" strike="noStrike">
                <a:solidFill>
                  <a:srgbClr val="ff0000"/>
                </a:solidFill>
                <a:latin typeface="Calibri"/>
              </a:rPr>
              <a:t>Брачный возраст: </a:t>
            </a:r>
            <a:r>
              <a:rPr b="0" lang="ru-RU" sz="1600" spc="-1" strike="noStrike">
                <a:solidFill>
                  <a:srgbClr val="000000"/>
                </a:solidFill>
                <a:latin typeface="Calibri"/>
              </a:rPr>
              <a:t>мужчины 28 – 29 лет; женщины  25 – 26 лет (в состоятельных буржуазных семьях мужчина  заключал брак в  21 год, женщина – в 18 лет). Женились в основном на ровне, людях своего круга, нередко брак заключали между дальними родственниками</a:t>
            </a:r>
            <a:endParaRPr b="0" lang="ru-RU" sz="16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spcBef>
                <a:spcPts val="320"/>
              </a:spcBef>
              <a:tabLst>
                <a:tab algn="l" pos="0"/>
              </a:tabLst>
            </a:pPr>
            <a:r>
              <a:rPr b="0" lang="ru-RU" sz="1600" spc="-1" strike="noStrike">
                <a:solidFill>
                  <a:srgbClr val="000000"/>
                </a:solidFill>
                <a:latin typeface="Calibri"/>
              </a:rPr>
              <a:t>Многие браки оказывались недолговечными и прерывались из-за смерти одного из супругов (</a:t>
            </a:r>
            <a:r>
              <a:rPr b="0" lang="ru-RU" sz="1600" spc="-1" strike="noStrike">
                <a:solidFill>
                  <a:srgbClr val="ff0000"/>
                </a:solidFill>
                <a:latin typeface="Calibri"/>
              </a:rPr>
              <a:t>30% браков продолжались не более 15 лет</a:t>
            </a:r>
            <a:r>
              <a:rPr b="0" lang="ru-RU" sz="1600" spc="-1" strike="noStrike">
                <a:solidFill>
                  <a:srgbClr val="000000"/>
                </a:solidFill>
                <a:latin typeface="Calibri"/>
              </a:rPr>
              <a:t>)</a:t>
            </a:r>
            <a:endParaRPr b="0" lang="ru-RU" sz="16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spcBef>
                <a:spcPts val="320"/>
              </a:spcBef>
              <a:tabLst>
                <a:tab algn="l" pos="0"/>
              </a:tabLst>
            </a:pPr>
            <a:r>
              <a:rPr b="0" lang="ru-RU" sz="1600" spc="-1" strike="noStrike">
                <a:solidFill>
                  <a:srgbClr val="ff0000"/>
                </a:solidFill>
                <a:latin typeface="Calibri"/>
              </a:rPr>
              <a:t>Муж</a:t>
            </a:r>
            <a:r>
              <a:rPr b="0" lang="ru-RU" sz="1600" spc="-1" strike="noStrike">
                <a:solidFill>
                  <a:srgbClr val="000000"/>
                </a:solidFill>
                <a:latin typeface="Calibri"/>
              </a:rPr>
              <a:t> содержал семью и выступал от ее имени</a:t>
            </a:r>
            <a:endParaRPr b="0" lang="ru-RU" sz="16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spcBef>
                <a:spcPts val="320"/>
              </a:spcBef>
              <a:tabLst>
                <a:tab algn="l" pos="0"/>
              </a:tabLst>
            </a:pPr>
            <a:r>
              <a:rPr b="0" lang="ru-RU" sz="1600" spc="-1" strike="noStrike">
                <a:solidFill>
                  <a:srgbClr val="ff0000"/>
                </a:solidFill>
                <a:latin typeface="Calibri"/>
              </a:rPr>
              <a:t>Жена</a:t>
            </a:r>
            <a:r>
              <a:rPr b="0" lang="ru-RU" sz="1600" spc="-1" strike="noStrike">
                <a:solidFill>
                  <a:srgbClr val="000000"/>
                </a:solidFill>
                <a:latin typeface="Calibri"/>
              </a:rPr>
              <a:t> вела домашнее хозяйство, воспитывала детей</a:t>
            </a:r>
            <a:endParaRPr b="0" lang="ru-RU" sz="16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spcBef>
                <a:spcPts val="281"/>
              </a:spcBef>
              <a:tabLst>
                <a:tab algn="l" pos="0"/>
              </a:tabLst>
            </a:pPr>
            <a:endParaRPr b="0" lang="ru-RU" sz="16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spcBef>
                <a:spcPts val="281"/>
              </a:spcBef>
              <a:tabLst>
                <a:tab algn="l" pos="0"/>
              </a:tabLst>
            </a:pPr>
            <a:endParaRPr b="0" lang="ru-RU" sz="16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TextShape 1"/>
          <p:cNvSpPr txBox="1"/>
          <p:nvPr/>
        </p:nvSpPr>
        <p:spPr>
          <a:xfrm>
            <a:off x="1792440" y="4800600"/>
            <a:ext cx="5486040" cy="56628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p>
            <a:pPr algn="ctr">
              <a:lnSpc>
                <a:spcPct val="100000"/>
              </a:lnSpc>
            </a:pPr>
            <a:r>
              <a:rPr b="1" lang="ru-RU" sz="2000" spc="-1" strike="noStrike">
                <a:solidFill>
                  <a:srgbClr val="000000"/>
                </a:solidFill>
                <a:latin typeface="Calibri"/>
              </a:rPr>
              <a:t>У Хогарт «Брачный контракт»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356" name="Рисунок 4" descr="1013px-William_Hogarth_модный брак, брачный контракт.jpg"/>
          <p:cNvPicPr/>
          <p:nvPr/>
        </p:nvPicPr>
        <p:blipFill>
          <a:blip r:embed="rId1"/>
          <a:srcRect l="0" t="536" r="0" b="536"/>
          <a:stretch/>
        </p:blipFill>
        <p:spPr>
          <a:xfrm>
            <a:off x="1792440" y="612720"/>
            <a:ext cx="5486040" cy="4114440"/>
          </a:xfrm>
          <a:prstGeom prst="rect">
            <a:avLst/>
          </a:prstGeom>
          <a:ln w="0">
            <a:noFill/>
          </a:ln>
        </p:spPr>
      </p:pic>
      <p:sp>
        <p:nvSpPr>
          <p:cNvPr id="357" name="TextShape 2"/>
          <p:cNvSpPr txBox="1"/>
          <p:nvPr/>
        </p:nvSpPr>
        <p:spPr>
          <a:xfrm>
            <a:off x="1792440" y="5367240"/>
            <a:ext cx="5486040" cy="1229760"/>
          </a:xfrm>
          <a:prstGeom prst="rect">
            <a:avLst/>
          </a:prstGeom>
          <a:noFill/>
          <a:ln w="0">
            <a:noFill/>
          </a:ln>
        </p:spPr>
        <p:txBody>
          <a:bodyPr>
            <a:noAutofit/>
          </a:bodyPr>
          <a:p>
            <a:pPr algn="ctr">
              <a:lnSpc>
                <a:spcPct val="100000"/>
              </a:lnSpc>
              <a:spcBef>
                <a:spcPts val="479"/>
              </a:spcBef>
              <a:tabLst>
                <a:tab algn="l" pos="0"/>
              </a:tabLst>
            </a:pPr>
            <a:r>
              <a:rPr b="0" lang="ru-RU" sz="2400" spc="-1" strike="noStrike">
                <a:solidFill>
                  <a:srgbClr val="000000"/>
                </a:solidFill>
                <a:latin typeface="Calibri"/>
              </a:rPr>
              <a:t>Заключение брака в Англии </a:t>
            </a:r>
            <a:r>
              <a:rPr b="0" lang="en-US" sz="2400" spc="-1" strike="noStrike">
                <a:solidFill>
                  <a:srgbClr val="000000"/>
                </a:solidFill>
                <a:latin typeface="Calibri"/>
              </a:rPr>
              <a:t>XVIII </a:t>
            </a:r>
            <a:r>
              <a:rPr b="0" lang="ru-RU" sz="2400" spc="-1" strike="noStrike">
                <a:solidFill>
                  <a:srgbClr val="000000"/>
                </a:solidFill>
                <a:latin typeface="Calibri"/>
              </a:rPr>
              <a:t>в. начиналось с подписания брачного соглашения</a:t>
            </a:r>
            <a:endParaRPr b="0" lang="ru-RU" sz="24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TextShape 1"/>
          <p:cNvSpPr txBox="1"/>
          <p:nvPr/>
        </p:nvSpPr>
        <p:spPr>
          <a:xfrm>
            <a:off x="1792440" y="4800600"/>
            <a:ext cx="5486040" cy="56628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p>
            <a:pPr algn="ctr">
              <a:lnSpc>
                <a:spcPct val="100000"/>
              </a:lnSpc>
            </a:pPr>
            <a:r>
              <a:rPr b="1" lang="ru-RU" sz="2000" spc="-1" strike="noStrike">
                <a:solidFill>
                  <a:srgbClr val="000000"/>
                </a:solidFill>
                <a:latin typeface="Calibri"/>
              </a:rPr>
              <a:t>У. Хогарт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359" name="Рисунок 4" descr="998px-HogarthMarriage неудачный брак.jpg"/>
          <p:cNvPicPr/>
          <p:nvPr/>
        </p:nvPicPr>
        <p:blipFill>
          <a:blip r:embed="rId1"/>
          <a:srcRect l="0" t="1277" r="0" b="1277"/>
          <a:stretch/>
        </p:blipFill>
        <p:spPr>
          <a:xfrm>
            <a:off x="1792440" y="612720"/>
            <a:ext cx="5486040" cy="4114440"/>
          </a:xfrm>
          <a:prstGeom prst="rect">
            <a:avLst/>
          </a:prstGeom>
          <a:ln w="0">
            <a:noFill/>
          </a:ln>
        </p:spPr>
      </p:pic>
      <p:sp>
        <p:nvSpPr>
          <p:cNvPr id="360" name="TextShape 2"/>
          <p:cNvSpPr txBox="1"/>
          <p:nvPr/>
        </p:nvSpPr>
        <p:spPr>
          <a:xfrm>
            <a:off x="1792440" y="5367240"/>
            <a:ext cx="5486040" cy="1157760"/>
          </a:xfrm>
          <a:prstGeom prst="rect">
            <a:avLst/>
          </a:prstGeom>
          <a:noFill/>
          <a:ln w="0">
            <a:noFill/>
          </a:ln>
        </p:spPr>
        <p:txBody>
          <a:bodyPr>
            <a:noAutofit/>
          </a:bodyPr>
          <a:p>
            <a:pPr algn="ctr">
              <a:lnSpc>
                <a:spcPct val="100000"/>
              </a:lnSpc>
              <a:spcBef>
                <a:spcPts val="561"/>
              </a:spcBef>
              <a:tabLst>
                <a:tab algn="l" pos="0"/>
              </a:tabLst>
            </a:pPr>
            <a:r>
              <a:rPr b="0" lang="ru-RU" sz="2800" spc="-1" strike="noStrike">
                <a:solidFill>
                  <a:srgbClr val="000000"/>
                </a:solidFill>
                <a:latin typeface="Calibri"/>
              </a:rPr>
              <a:t>Не всегда брак приносил счастье и радость молодым супругам…</a:t>
            </a:r>
            <a:endParaRPr b="0" lang="ru-RU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TextShape 1"/>
          <p:cNvSpPr txBox="1"/>
          <p:nvPr/>
        </p:nvSpPr>
        <p:spPr>
          <a:xfrm>
            <a:off x="1792440" y="4800600"/>
            <a:ext cx="5486040" cy="56628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p>
            <a:pPr algn="ctr">
              <a:lnSpc>
                <a:spcPct val="100000"/>
              </a:lnSpc>
            </a:pPr>
            <a:r>
              <a:rPr b="1" lang="ru-RU" sz="2000" spc="-1" strike="noStrike">
                <a:solidFill>
                  <a:srgbClr val="000000"/>
                </a:solidFill>
                <a:latin typeface="Calibri"/>
              </a:rPr>
              <a:t>У. Хогарт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362" name="Рисунок 4" descr="William_Hogarth_любовник.jpg"/>
          <p:cNvPicPr/>
          <p:nvPr/>
        </p:nvPicPr>
        <p:blipFill>
          <a:blip r:embed="rId1"/>
          <a:srcRect l="0" t="338" r="0" b="338"/>
          <a:stretch/>
        </p:blipFill>
        <p:spPr>
          <a:xfrm>
            <a:off x="1792440" y="612720"/>
            <a:ext cx="5486040" cy="4114440"/>
          </a:xfrm>
          <a:prstGeom prst="rect">
            <a:avLst/>
          </a:prstGeom>
          <a:ln w="0">
            <a:noFill/>
          </a:ln>
        </p:spPr>
      </p:pic>
      <p:sp>
        <p:nvSpPr>
          <p:cNvPr id="363" name="TextShape 2"/>
          <p:cNvSpPr txBox="1"/>
          <p:nvPr/>
        </p:nvSpPr>
        <p:spPr>
          <a:xfrm>
            <a:off x="1792440" y="5367240"/>
            <a:ext cx="5486040" cy="1301760"/>
          </a:xfrm>
          <a:prstGeom prst="rect">
            <a:avLst/>
          </a:prstGeom>
          <a:noFill/>
          <a:ln w="0">
            <a:noFill/>
          </a:ln>
        </p:spPr>
        <p:txBody>
          <a:bodyPr>
            <a:noAutofit/>
          </a:bodyPr>
          <a:p>
            <a:pPr algn="ctr">
              <a:lnSpc>
                <a:spcPct val="100000"/>
              </a:lnSpc>
              <a:spcBef>
                <a:spcPts val="561"/>
              </a:spcBef>
              <a:tabLst>
                <a:tab algn="l" pos="0"/>
              </a:tabLst>
            </a:pPr>
            <a:r>
              <a:rPr b="0" lang="ru-RU" sz="2800" spc="-1" strike="noStrike">
                <a:solidFill>
                  <a:srgbClr val="000000"/>
                </a:solidFill>
                <a:latin typeface="Calibri"/>
              </a:rPr>
              <a:t>Не всегда брак выдерживал тяжесть семейных проблем и конфликтов</a:t>
            </a:r>
            <a:endParaRPr b="0" lang="ru-RU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TextShape 1"/>
          <p:cNvSpPr txBox="1"/>
          <p:nvPr/>
        </p:nvSpPr>
        <p:spPr>
          <a:xfrm>
            <a:off x="1792440" y="4800600"/>
            <a:ext cx="5486040" cy="56628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p>
            <a:pPr algn="ctr">
              <a:lnSpc>
                <a:spcPct val="100000"/>
              </a:lnSpc>
            </a:pPr>
            <a:r>
              <a:rPr b="1" lang="ru-RU" sz="2000" spc="-1" strike="noStrike">
                <a:solidFill>
                  <a:srgbClr val="000000"/>
                </a:solidFill>
                <a:latin typeface="Calibri"/>
              </a:rPr>
              <a:t>У. Хогарт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365" name="Рисунок 4" descr="790px-William_Hogarth_измена.jpg"/>
          <p:cNvPicPr/>
          <p:nvPr/>
        </p:nvPicPr>
        <p:blipFill>
          <a:blip r:embed="rId1"/>
          <a:srcRect l="0" t="624" r="0" b="624"/>
          <a:stretch/>
        </p:blipFill>
        <p:spPr>
          <a:xfrm>
            <a:off x="1792440" y="612720"/>
            <a:ext cx="5486040" cy="4114440"/>
          </a:xfrm>
          <a:prstGeom prst="rect">
            <a:avLst/>
          </a:prstGeom>
          <a:ln w="0">
            <a:noFill/>
          </a:ln>
        </p:spPr>
      </p:pic>
      <p:sp>
        <p:nvSpPr>
          <p:cNvPr id="366" name="TextShape 2"/>
          <p:cNvSpPr txBox="1"/>
          <p:nvPr/>
        </p:nvSpPr>
        <p:spPr>
          <a:xfrm>
            <a:off x="1792440" y="5367240"/>
            <a:ext cx="5486040" cy="1301760"/>
          </a:xfrm>
          <a:prstGeom prst="rect">
            <a:avLst/>
          </a:prstGeom>
          <a:noFill/>
          <a:ln w="0">
            <a:noFill/>
          </a:ln>
        </p:spPr>
        <p:txBody>
          <a:bodyPr>
            <a:noAutofit/>
          </a:bodyPr>
          <a:p>
            <a:pPr algn="ctr">
              <a:lnSpc>
                <a:spcPct val="100000"/>
              </a:lnSpc>
              <a:spcBef>
                <a:spcPts val="561"/>
              </a:spcBef>
              <a:tabLst>
                <a:tab algn="l" pos="0"/>
              </a:tabLst>
            </a:pPr>
            <a:r>
              <a:rPr b="0" lang="ru-RU" sz="2800" spc="-1" strike="noStrike">
                <a:solidFill>
                  <a:srgbClr val="000000"/>
                </a:solidFill>
                <a:latin typeface="Calibri"/>
              </a:rPr>
              <a:t>Измена, дуэль и смерть одного из супругов могла быть исходом брачного союза</a:t>
            </a:r>
            <a:endParaRPr b="0" lang="ru-RU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p>
            <a:pPr algn="ctr">
              <a:lnSpc>
                <a:spcPct val="100000"/>
              </a:lnSpc>
            </a:pPr>
            <a:r>
              <a:rPr b="0" lang="ru-RU" sz="6600" spc="-1" strike="noStrike">
                <a:solidFill>
                  <a:srgbClr val="00b0f0"/>
                </a:solidFill>
                <a:latin typeface="Calibri"/>
              </a:rPr>
              <a:t>Итог</a:t>
            </a:r>
            <a:endParaRPr b="0" lang="ru-RU" sz="6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8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 w="0">
            <a:noFill/>
          </a:ln>
        </p:spPr>
        <p:txBody>
          <a:bodyPr>
            <a:normAutofit/>
          </a:bodyPr>
          <a:p>
            <a:pPr marL="343080" indent="-342720" algn="ctr">
              <a:lnSpc>
                <a:spcPct val="100000"/>
              </a:lnSpc>
              <a:spcBef>
                <a:spcPts val="1440"/>
              </a:spcBef>
              <a:tabLst>
                <a:tab algn="l" pos="0"/>
              </a:tabLst>
            </a:pPr>
            <a:r>
              <a:rPr b="0" lang="ru-RU" sz="7200" spc="-1" strike="noStrike">
                <a:solidFill>
                  <a:srgbClr val="ff0000"/>
                </a:solidFill>
                <a:latin typeface="Calibri"/>
              </a:rPr>
              <a:t>Человек становится </a:t>
            </a:r>
            <a:r>
              <a:rPr b="0" i="1" lang="ru-RU" sz="7200" spc="-1" strike="noStrike">
                <a:solidFill>
                  <a:srgbClr val="ff0000"/>
                </a:solidFill>
                <a:latin typeface="Calibri"/>
              </a:rPr>
              <a:t>цивилизованным</a:t>
            </a:r>
            <a:endParaRPr b="0" lang="ru-RU" sz="7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TextShape 1"/>
          <p:cNvSpPr txBox="1"/>
          <p:nvPr/>
        </p:nvSpPr>
        <p:spPr>
          <a:xfrm>
            <a:off x="457200" y="188640"/>
            <a:ext cx="3007800" cy="100764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p>
            <a:pPr algn="ctr">
              <a:lnSpc>
                <a:spcPct val="100000"/>
              </a:lnSpc>
            </a:pPr>
            <a:r>
              <a:rPr b="1" lang="ru-RU" sz="2000" spc="-1" strike="noStrike">
                <a:solidFill>
                  <a:srgbClr val="000000"/>
                </a:solidFill>
                <a:latin typeface="Calibri"/>
              </a:rPr>
              <a:t>Новая мебель и интерьер  в жилых помещениях </a:t>
            </a:r>
            <a:r>
              <a:rPr b="1" lang="en-US" sz="2000" spc="-1" strike="noStrike">
                <a:solidFill>
                  <a:srgbClr val="000000"/>
                </a:solidFill>
                <a:latin typeface="Calibri"/>
              </a:rPr>
              <a:t>XVIII</a:t>
            </a:r>
            <a:r>
              <a:rPr b="1" lang="ru-RU" sz="2000" spc="-1" strike="noStrike">
                <a:solidFill>
                  <a:srgbClr val="000000"/>
                </a:solidFill>
                <a:latin typeface="Calibri"/>
              </a:rPr>
              <a:t> в.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265" name="Содержимое 5" descr="интерьер 18.2.jpg"/>
          <p:cNvPicPr/>
          <p:nvPr/>
        </p:nvPicPr>
        <p:blipFill>
          <a:blip r:embed="rId1"/>
          <a:stretch/>
        </p:blipFill>
        <p:spPr>
          <a:xfrm>
            <a:off x="3780000" y="332640"/>
            <a:ext cx="5040360" cy="5760360"/>
          </a:xfrm>
          <a:prstGeom prst="rect">
            <a:avLst/>
          </a:prstGeom>
          <a:ln w="0">
            <a:noFill/>
          </a:ln>
        </p:spPr>
      </p:pic>
      <p:sp>
        <p:nvSpPr>
          <p:cNvPr id="266" name="TextShape 2"/>
          <p:cNvSpPr txBox="1"/>
          <p:nvPr/>
        </p:nvSpPr>
        <p:spPr>
          <a:xfrm>
            <a:off x="457200" y="1268640"/>
            <a:ext cx="3007800" cy="5589000"/>
          </a:xfrm>
          <a:prstGeom prst="rect">
            <a:avLst/>
          </a:prstGeom>
          <a:noFill/>
          <a:ln w="0">
            <a:noFill/>
          </a:ln>
        </p:spPr>
        <p:txBody>
          <a:bodyPr>
            <a:noAutofit/>
          </a:bodyPr>
          <a:p>
            <a:pPr>
              <a:lnSpc>
                <a:spcPct val="100000"/>
              </a:lnSpc>
              <a:spcBef>
                <a:spcPts val="400"/>
              </a:spcBef>
              <a:tabLst>
                <a:tab algn="l" pos="0"/>
              </a:tabLst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Использовали </a:t>
            </a:r>
            <a:r>
              <a:rPr b="0" lang="ru-RU" sz="2000" spc="-1" strike="noStrike">
                <a:solidFill>
                  <a:srgbClr val="ff0000"/>
                </a:solidFill>
                <a:latin typeface="Calibri"/>
              </a:rPr>
              <a:t>обои</a:t>
            </a: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 или обойные ткани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spcBef>
                <a:spcPts val="400"/>
              </a:spcBef>
              <a:tabLst>
                <a:tab algn="l" pos="0"/>
              </a:tabLst>
            </a:pPr>
            <a:r>
              <a:rPr b="0" lang="ru-RU" sz="2000" spc="-1" strike="noStrike">
                <a:solidFill>
                  <a:srgbClr val="ff0000"/>
                </a:solidFill>
                <a:latin typeface="Calibri"/>
              </a:rPr>
              <a:t>Шкафы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spcBef>
                <a:spcPts val="400"/>
              </a:spcBef>
              <a:tabLst>
                <a:tab algn="l" pos="0"/>
              </a:tabLst>
            </a:pPr>
            <a:r>
              <a:rPr b="0" lang="ru-RU" sz="2000" spc="-1" strike="noStrike">
                <a:solidFill>
                  <a:srgbClr val="ff0000"/>
                </a:solidFill>
                <a:latin typeface="Calibri"/>
              </a:rPr>
              <a:t>Комоды</a:t>
            </a: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  - мебель с выдвижными ящиками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spcBef>
                <a:spcPts val="400"/>
              </a:spcBef>
              <a:tabLst>
                <a:tab algn="l" pos="0"/>
              </a:tabLst>
            </a:pPr>
            <a:r>
              <a:rPr b="0" lang="ru-RU" sz="2000" spc="-1" strike="noStrike">
                <a:solidFill>
                  <a:srgbClr val="ff0000"/>
                </a:solidFill>
                <a:latin typeface="Calibri"/>
              </a:rPr>
              <a:t>Секретеры</a:t>
            </a: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 – столы со шкафчиками и откидными досками для написания писем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spcBef>
                <a:spcPts val="400"/>
              </a:spcBef>
              <a:tabLst>
                <a:tab algn="l" pos="0"/>
              </a:tabLst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Зеркала , ширмы, тумбочки, столики для игр, столы для рукоделия,  столики на колесиках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spcBef>
                <a:spcPts val="400"/>
              </a:spcBef>
              <a:tabLst>
                <a:tab algn="l" pos="0"/>
              </a:tabLst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Легкие, удобные стулья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spcBef>
                <a:spcPts val="400"/>
              </a:spcBef>
              <a:tabLst>
                <a:tab algn="l" pos="0"/>
              </a:tabLst>
            </a:pPr>
            <a:r>
              <a:rPr b="0" lang="ru-RU" sz="2000" spc="-1" strike="noStrike">
                <a:solidFill>
                  <a:srgbClr val="ff0000"/>
                </a:solidFill>
                <a:latin typeface="Calibri"/>
              </a:rPr>
              <a:t>Диваны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spcBef>
                <a:spcPts val="400"/>
              </a:spcBef>
              <a:tabLst>
                <a:tab algn="l" pos="0"/>
              </a:tabLst>
            </a:pPr>
            <a:r>
              <a:rPr b="0" lang="ru-RU" sz="2000" spc="-1" strike="noStrike">
                <a:solidFill>
                  <a:srgbClr val="ff0000"/>
                </a:solidFill>
                <a:latin typeface="Calibri"/>
              </a:rPr>
              <a:t>Оттоманки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TextShape 1"/>
          <p:cNvSpPr txBox="1"/>
          <p:nvPr/>
        </p:nvSpPr>
        <p:spPr>
          <a:xfrm>
            <a:off x="457200" y="272880"/>
            <a:ext cx="3007800" cy="70740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p>
            <a:pPr>
              <a:lnSpc>
                <a:spcPct val="100000"/>
              </a:lnSpc>
            </a:pPr>
            <a:r>
              <a:rPr b="1" lang="ru-RU" sz="2000" spc="-1" strike="noStrike">
                <a:solidFill>
                  <a:srgbClr val="000000"/>
                </a:solidFill>
                <a:latin typeface="Calibri"/>
              </a:rPr>
              <a:t>Фарфоровые посуда и статуэтки в домах </a:t>
            </a:r>
            <a:r>
              <a:rPr b="1" lang="en-US" sz="2000" spc="-1" strike="noStrike">
                <a:solidFill>
                  <a:srgbClr val="000000"/>
                </a:solidFill>
                <a:latin typeface="Calibri"/>
              </a:rPr>
              <a:t>XVIII </a:t>
            </a:r>
            <a:r>
              <a:rPr b="1" lang="ru-RU" sz="2000" spc="-1" strike="noStrike">
                <a:solidFill>
                  <a:srgbClr val="000000"/>
                </a:solidFill>
                <a:latin typeface="Calibri"/>
              </a:rPr>
              <a:t>в.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268" name="Содержимое 4" descr="Мейсенский фарфор антик.jpg"/>
          <p:cNvPicPr/>
          <p:nvPr/>
        </p:nvPicPr>
        <p:blipFill>
          <a:blip r:embed="rId1"/>
          <a:stretch/>
        </p:blipFill>
        <p:spPr>
          <a:xfrm>
            <a:off x="3575160" y="1402200"/>
            <a:ext cx="5111280" cy="3594240"/>
          </a:xfrm>
          <a:prstGeom prst="rect">
            <a:avLst/>
          </a:prstGeom>
          <a:ln w="0">
            <a:noFill/>
          </a:ln>
        </p:spPr>
      </p:pic>
      <p:sp>
        <p:nvSpPr>
          <p:cNvPr id="269" name="TextShape 2"/>
          <p:cNvSpPr txBox="1"/>
          <p:nvPr/>
        </p:nvSpPr>
        <p:spPr>
          <a:xfrm>
            <a:off x="457200" y="1434960"/>
            <a:ext cx="3007800" cy="5090040"/>
          </a:xfrm>
          <a:prstGeom prst="rect">
            <a:avLst/>
          </a:prstGeom>
          <a:noFill/>
          <a:ln w="0">
            <a:noFill/>
          </a:ln>
        </p:spPr>
        <p:txBody>
          <a:bodyPr>
            <a:normAutofit/>
          </a:bodyPr>
          <a:p>
            <a:pPr>
              <a:lnSpc>
                <a:spcPct val="100000"/>
              </a:lnSpc>
              <a:spcBef>
                <a:spcPts val="400"/>
              </a:spcBef>
              <a:tabLst>
                <a:tab algn="l" pos="0"/>
              </a:tabLst>
            </a:pPr>
            <a:r>
              <a:rPr b="0" lang="ru-RU" sz="2000" spc="-1" strike="noStrike">
                <a:solidFill>
                  <a:srgbClr val="ff0000"/>
                </a:solidFill>
                <a:latin typeface="Calibri"/>
              </a:rPr>
              <a:t>В 1709 г. </a:t>
            </a: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немецкий алхимик </a:t>
            </a:r>
            <a:r>
              <a:rPr b="0" lang="ru-RU" sz="2000" spc="-1" strike="noStrike">
                <a:solidFill>
                  <a:srgbClr val="ff0000"/>
                </a:solidFill>
                <a:latin typeface="Calibri"/>
              </a:rPr>
              <a:t>Иоганн Бетгер </a:t>
            </a: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раскрыл секрет изготовления </a:t>
            </a:r>
            <a:r>
              <a:rPr b="0" lang="ru-RU" sz="2000" spc="-1" strike="noStrike">
                <a:solidFill>
                  <a:srgbClr val="ff0000"/>
                </a:solidFill>
                <a:latin typeface="Calibri"/>
              </a:rPr>
              <a:t>фарфора</a:t>
            </a: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,  в саксонском городе </a:t>
            </a:r>
            <a:r>
              <a:rPr b="0" lang="ru-RU" sz="2000" spc="-1" strike="noStrike">
                <a:solidFill>
                  <a:srgbClr val="ff0000"/>
                </a:solidFill>
                <a:latin typeface="Calibri"/>
              </a:rPr>
              <a:t>Мейсене</a:t>
            </a: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 появилась первая в Европе фарфоровая мануфактура. Ее продукция имела ошеломляющий успех и стала образцом для фарфорового производства, организованного со временем в других европейских странах.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spcBef>
                <a:spcPts val="281"/>
              </a:spcBef>
              <a:tabLst>
                <a:tab algn="l" pos="0"/>
              </a:tabLst>
            </a:pP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TextShape 1"/>
          <p:cNvSpPr txBox="1"/>
          <p:nvPr/>
        </p:nvSpPr>
        <p:spPr>
          <a:xfrm>
            <a:off x="1792440" y="4800600"/>
            <a:ext cx="5486040" cy="56628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rmAutofit/>
          </a:bodyPr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latin typeface="Calibri"/>
              </a:rPr>
              <a:t>Интерьеры жилых помещений </a:t>
            </a:r>
            <a:r>
              <a:rPr b="1" lang="en-US" sz="2400" spc="-1" strike="noStrike">
                <a:solidFill>
                  <a:srgbClr val="000000"/>
                </a:solidFill>
                <a:latin typeface="Calibri"/>
              </a:rPr>
              <a:t>XVIII </a:t>
            </a:r>
            <a:r>
              <a:rPr b="1" lang="ru-RU" sz="2400" spc="-1" strike="noStrike">
                <a:solidFill>
                  <a:srgbClr val="000000"/>
                </a:solidFill>
                <a:latin typeface="Calibri"/>
              </a:rPr>
              <a:t>в.</a:t>
            </a:r>
            <a:endParaRPr b="0" lang="ru-RU" sz="24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271" name="Рисунок 4" descr="интерьер 18.1.jpg"/>
          <p:cNvPicPr/>
          <p:nvPr/>
        </p:nvPicPr>
        <p:blipFill>
          <a:blip r:embed="rId1"/>
          <a:srcRect l="6529" t="0" r="6529" b="0"/>
          <a:stretch/>
        </p:blipFill>
        <p:spPr>
          <a:xfrm>
            <a:off x="1792440" y="612720"/>
            <a:ext cx="5486040" cy="4114440"/>
          </a:xfrm>
          <a:prstGeom prst="rect">
            <a:avLst/>
          </a:prstGeom>
          <a:ln w="0">
            <a:noFill/>
          </a:ln>
        </p:spPr>
      </p:pic>
      <p:sp>
        <p:nvSpPr>
          <p:cNvPr id="272" name="TextShape 2"/>
          <p:cNvSpPr txBox="1"/>
          <p:nvPr/>
        </p:nvSpPr>
        <p:spPr>
          <a:xfrm>
            <a:off x="1848600" y="5367240"/>
            <a:ext cx="5486040" cy="804600"/>
          </a:xfrm>
          <a:prstGeom prst="rect">
            <a:avLst/>
          </a:prstGeom>
          <a:noFill/>
          <a:ln w="0">
            <a:noFill/>
          </a:ln>
        </p:spPr>
        <p:txBody>
          <a:bodyPr>
            <a:normAutofit/>
          </a:bodyPr>
          <a:p>
            <a:pPr algn="ctr">
              <a:lnSpc>
                <a:spcPct val="100000"/>
              </a:lnSpc>
              <a:spcBef>
                <a:spcPts val="720"/>
              </a:spcBef>
              <a:tabLst>
                <a:tab algn="l" pos="0"/>
              </a:tabLst>
            </a:pPr>
            <a:r>
              <a:rPr b="0" lang="ru-RU" sz="3600" spc="-1" strike="noStrike">
                <a:solidFill>
                  <a:srgbClr val="000000"/>
                </a:solidFill>
                <a:latin typeface="Calibri"/>
              </a:rPr>
              <a:t>Гостиная</a:t>
            </a:r>
            <a:endParaRPr b="0" lang="ru-RU" sz="36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TextShape 1"/>
          <p:cNvSpPr txBox="1"/>
          <p:nvPr/>
        </p:nvSpPr>
        <p:spPr>
          <a:xfrm>
            <a:off x="1792440" y="4800600"/>
            <a:ext cx="5486040" cy="56628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latin typeface="Calibri"/>
              </a:rPr>
              <a:t>Интерьеры жилых помещений </a:t>
            </a:r>
            <a:r>
              <a:rPr b="1" lang="en-US" sz="2400" spc="-1" strike="noStrike">
                <a:solidFill>
                  <a:srgbClr val="000000"/>
                </a:solidFill>
                <a:latin typeface="Calibri"/>
              </a:rPr>
              <a:t>XVIII </a:t>
            </a:r>
            <a:r>
              <a:rPr b="1" lang="ru-RU" sz="2400" spc="-1" strike="noStrike">
                <a:solidFill>
                  <a:srgbClr val="000000"/>
                </a:solidFill>
                <a:latin typeface="Calibri"/>
              </a:rPr>
              <a:t>в.</a:t>
            </a:r>
            <a:endParaRPr b="0" lang="ru-RU" sz="24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274" name="Рисунок 4" descr="интерьер дома 18 век.jpg"/>
          <p:cNvPicPr/>
          <p:nvPr/>
        </p:nvPicPr>
        <p:blipFill>
          <a:blip r:embed="rId1"/>
          <a:srcRect l="3376" t="0" r="3376" b="0"/>
          <a:stretch/>
        </p:blipFill>
        <p:spPr>
          <a:xfrm>
            <a:off x="1792440" y="612720"/>
            <a:ext cx="5486040" cy="4114440"/>
          </a:xfrm>
          <a:prstGeom prst="rect">
            <a:avLst/>
          </a:prstGeom>
          <a:ln w="0">
            <a:noFill/>
          </a:ln>
        </p:spPr>
      </p:pic>
      <p:sp>
        <p:nvSpPr>
          <p:cNvPr id="275" name="TextShape 2"/>
          <p:cNvSpPr txBox="1"/>
          <p:nvPr/>
        </p:nvSpPr>
        <p:spPr>
          <a:xfrm>
            <a:off x="1792440" y="5367240"/>
            <a:ext cx="5486040" cy="804600"/>
          </a:xfrm>
          <a:prstGeom prst="rect">
            <a:avLst/>
          </a:prstGeom>
          <a:noFill/>
          <a:ln w="0">
            <a:noFill/>
          </a:ln>
        </p:spPr>
        <p:txBody>
          <a:bodyPr>
            <a:normAutofit/>
          </a:bodyPr>
          <a:p>
            <a:pPr algn="ctr">
              <a:lnSpc>
                <a:spcPct val="100000"/>
              </a:lnSpc>
              <a:spcBef>
                <a:spcPts val="720"/>
              </a:spcBef>
              <a:tabLst>
                <a:tab algn="l" pos="0"/>
              </a:tabLst>
            </a:pPr>
            <a:r>
              <a:rPr b="0" lang="ru-RU" sz="3600" spc="-1" strike="noStrike">
                <a:solidFill>
                  <a:srgbClr val="000000"/>
                </a:solidFill>
                <a:latin typeface="Calibri"/>
              </a:rPr>
              <a:t>Гостиная</a:t>
            </a:r>
            <a:endParaRPr b="0" lang="ru-RU" sz="36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TextShape 1"/>
          <p:cNvSpPr txBox="1"/>
          <p:nvPr/>
        </p:nvSpPr>
        <p:spPr>
          <a:xfrm>
            <a:off x="457200" y="188640"/>
            <a:ext cx="3007800" cy="107964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rmAutofit/>
          </a:bodyPr>
          <a:p>
            <a:pPr algn="ctr">
              <a:lnSpc>
                <a:spcPct val="100000"/>
              </a:lnSpc>
            </a:pPr>
            <a:r>
              <a:rPr b="1" lang="ru-RU" sz="2000" spc="-1" strike="noStrike">
                <a:solidFill>
                  <a:srgbClr val="000000"/>
                </a:solidFill>
                <a:latin typeface="Calibri"/>
              </a:rPr>
              <a:t>Интерьеры жилых помещений </a:t>
            </a:r>
            <a:r>
              <a:rPr b="1" lang="en-US" sz="2000" spc="-1" strike="noStrike">
                <a:solidFill>
                  <a:srgbClr val="000000"/>
                </a:solidFill>
                <a:latin typeface="Calibri"/>
              </a:rPr>
              <a:t>XVIII </a:t>
            </a:r>
            <a:r>
              <a:rPr b="1" lang="ru-RU" sz="2000" spc="-1" strike="noStrike">
                <a:solidFill>
                  <a:srgbClr val="000000"/>
                </a:solidFill>
                <a:latin typeface="Calibri"/>
              </a:rPr>
              <a:t>в.</a:t>
            </a:r>
            <a:br/>
            <a:r>
              <a:rPr b="1" lang="ru-RU" sz="2000" spc="-1" strike="noStrike">
                <a:solidFill>
                  <a:srgbClr val="000000"/>
                </a:solidFill>
                <a:latin typeface="Calibri"/>
              </a:rPr>
              <a:t>Спальня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277" name="Содержимое 4" descr="Dom-muzei-9.jpg"/>
          <p:cNvPicPr/>
          <p:nvPr/>
        </p:nvPicPr>
        <p:blipFill>
          <a:blip r:embed="rId1"/>
          <a:stretch/>
        </p:blipFill>
        <p:spPr>
          <a:xfrm>
            <a:off x="3575160" y="1291320"/>
            <a:ext cx="5111280" cy="3816360"/>
          </a:xfrm>
          <a:prstGeom prst="rect">
            <a:avLst/>
          </a:prstGeom>
          <a:ln w="0">
            <a:noFill/>
          </a:ln>
        </p:spPr>
      </p:pic>
      <p:sp>
        <p:nvSpPr>
          <p:cNvPr id="278" name="TextShape 2"/>
          <p:cNvSpPr txBox="1"/>
          <p:nvPr/>
        </p:nvSpPr>
        <p:spPr>
          <a:xfrm>
            <a:off x="457200" y="1434960"/>
            <a:ext cx="3007800" cy="4946040"/>
          </a:xfrm>
          <a:prstGeom prst="rect">
            <a:avLst/>
          </a:prstGeom>
          <a:noFill/>
          <a:ln w="0">
            <a:noFill/>
          </a:ln>
        </p:spPr>
        <p:txBody>
          <a:bodyPr>
            <a:noAutofit/>
          </a:bodyPr>
          <a:p>
            <a:pPr algn="just">
              <a:lnSpc>
                <a:spcPct val="100000"/>
              </a:lnSpc>
              <a:spcBef>
                <a:spcPts val="561"/>
              </a:spcBef>
              <a:tabLst>
                <a:tab algn="l" pos="0"/>
              </a:tabLst>
            </a:pPr>
            <a:r>
              <a:rPr b="0" lang="ru-RU" sz="2800" spc="-1" strike="noStrike">
                <a:solidFill>
                  <a:srgbClr val="000000"/>
                </a:solidFill>
                <a:latin typeface="Calibri"/>
              </a:rPr>
              <a:t>Рост индивидуализма в </a:t>
            </a:r>
            <a:r>
              <a:rPr b="0" lang="en-US" sz="2800" spc="-1" strike="noStrike">
                <a:solidFill>
                  <a:srgbClr val="000000"/>
                </a:solidFill>
                <a:latin typeface="Calibri"/>
              </a:rPr>
              <a:t>XVIII </a:t>
            </a:r>
            <a:r>
              <a:rPr b="0" lang="ru-RU" sz="2800" spc="-1" strike="noStrike">
                <a:solidFill>
                  <a:srgbClr val="000000"/>
                </a:solidFill>
                <a:latin typeface="Calibri"/>
              </a:rPr>
              <a:t>в. приводил к стремлению к уединенности, сохранению личного психологического пространства</a:t>
            </a:r>
            <a:endParaRPr b="0" lang="ru-RU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0000"/>
          </a:bodyPr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latin typeface="Calibri"/>
              </a:rPr>
              <a:t>Интерьеры жилых помещений</a:t>
            </a:r>
            <a:br/>
            <a:r>
              <a:rPr b="0" lang="ru-RU" sz="4400" spc="-1" strike="noStrike">
                <a:solidFill>
                  <a:srgbClr val="000000"/>
                </a:solidFill>
                <a:latin typeface="Calibri"/>
              </a:rPr>
              <a:t> </a:t>
            </a:r>
            <a:r>
              <a:rPr b="0" lang="en-US" sz="4400" spc="-1" strike="noStrike">
                <a:solidFill>
                  <a:srgbClr val="000000"/>
                </a:solidFill>
                <a:latin typeface="Calibri"/>
              </a:rPr>
              <a:t>XVIII </a:t>
            </a:r>
            <a:r>
              <a:rPr b="0" lang="ru-RU" sz="4400" spc="-1" strike="noStrike">
                <a:solidFill>
                  <a:srgbClr val="000000"/>
                </a:solidFill>
                <a:latin typeface="Calibri"/>
              </a:rPr>
              <a:t>в.</a:t>
            </a:r>
            <a:endParaRPr b="0" lang="ru-RU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80" name="TextShape 2"/>
          <p:cNvSpPr txBox="1"/>
          <p:nvPr/>
        </p:nvSpPr>
        <p:spPr>
          <a:xfrm>
            <a:off x="457200" y="1535040"/>
            <a:ext cx="4039920" cy="63936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p>
            <a:pPr algn="ctr">
              <a:lnSpc>
                <a:spcPct val="100000"/>
              </a:lnSpc>
              <a:spcBef>
                <a:spcPts val="479"/>
              </a:spcBef>
              <a:tabLst>
                <a:tab algn="l" pos="0"/>
              </a:tabLst>
            </a:pPr>
            <a:r>
              <a:rPr b="1" lang="ru-RU" sz="2400" spc="-1" strike="noStrike">
                <a:solidFill>
                  <a:srgbClr val="000000"/>
                </a:solidFill>
                <a:latin typeface="Calibri"/>
              </a:rPr>
              <a:t>Музыкальная комната</a:t>
            </a:r>
            <a:endParaRPr b="0" lang="ru-RU" sz="24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281" name="Содержимое 6" descr="интерьер 18.jpg"/>
          <p:cNvPicPr/>
          <p:nvPr/>
        </p:nvPicPr>
        <p:blipFill>
          <a:blip r:embed="rId1"/>
          <a:stretch/>
        </p:blipFill>
        <p:spPr>
          <a:xfrm>
            <a:off x="457200" y="2804760"/>
            <a:ext cx="4039920" cy="2691360"/>
          </a:xfrm>
          <a:prstGeom prst="rect">
            <a:avLst/>
          </a:prstGeom>
          <a:ln w="0">
            <a:noFill/>
          </a:ln>
        </p:spPr>
      </p:pic>
      <p:sp>
        <p:nvSpPr>
          <p:cNvPr id="282" name="TextShape 3"/>
          <p:cNvSpPr txBox="1"/>
          <p:nvPr/>
        </p:nvSpPr>
        <p:spPr>
          <a:xfrm>
            <a:off x="4645080" y="1535040"/>
            <a:ext cx="4041360" cy="63936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p>
            <a:pPr algn="ctr">
              <a:lnSpc>
                <a:spcPct val="100000"/>
              </a:lnSpc>
              <a:spcBef>
                <a:spcPts val="479"/>
              </a:spcBef>
              <a:tabLst>
                <a:tab algn="l" pos="0"/>
              </a:tabLst>
            </a:pPr>
            <a:r>
              <a:rPr b="1" lang="ru-RU" sz="2400" spc="-1" strike="noStrike">
                <a:solidFill>
                  <a:srgbClr val="000000"/>
                </a:solidFill>
                <a:latin typeface="Calibri"/>
              </a:rPr>
              <a:t>Гостиная</a:t>
            </a:r>
            <a:endParaRPr b="0" lang="ru-RU" sz="24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283" name="Содержимое 7" descr="интерьер.3.jpg"/>
          <p:cNvPicPr/>
          <p:nvPr/>
        </p:nvPicPr>
        <p:blipFill>
          <a:blip r:embed="rId2"/>
          <a:stretch/>
        </p:blipFill>
        <p:spPr>
          <a:xfrm>
            <a:off x="4645080" y="2822400"/>
            <a:ext cx="4041360" cy="26557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292</TotalTime>
  <Application>LibreOffice/7.0.6.2$Linux_X86_64 LibreOffice_project/00$Build-2</Application>
  <AppVersion>15.0000</AppVersion>
  <Words>884</Words>
  <Paragraphs>107</Paragraphs>
  <Company>Microsoft</Company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2023-11-11T03:41:01Z</dcterms:created>
  <dc:creator>Пользователь Windows</dc:creator>
  <dc:description/>
  <dc:language>ru-RU</dc:language>
  <cp:lastModifiedBy/>
  <dcterms:modified xsi:type="dcterms:W3CDTF">2023-11-13T09:35:39Z</dcterms:modified>
  <cp:revision>37</cp:revision>
  <dc:subject/>
  <dc:title>Всеобщая история. История Нового времени. XVIII  век 8 класс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otes">
    <vt:i4>1</vt:i4>
  </property>
  <property fmtid="{D5CDD505-2E9C-101B-9397-08002B2CF9AE}" pid="3" name="PresentationFormat">
    <vt:lpwstr>Экран (4:3)</vt:lpwstr>
  </property>
  <property fmtid="{D5CDD505-2E9C-101B-9397-08002B2CF9AE}" pid="4" name="Slides">
    <vt:i4>36</vt:i4>
  </property>
</Properties>
</file>