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61" r:id="rId5"/>
    <p:sldId id="262" r:id="rId6"/>
    <p:sldId id="263" r:id="rId7"/>
    <p:sldId id="265" r:id="rId8"/>
    <p:sldId id="264" r:id="rId9"/>
    <p:sldId id="266" r:id="rId10"/>
    <p:sldId id="267" r:id="rId11"/>
    <p:sldId id="268" r:id="rId12"/>
    <p:sldId id="269" r:id="rId13"/>
    <p:sldId id="270" r:id="rId14"/>
    <p:sldId id="271" r:id="rId15"/>
    <p:sldId id="272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666699"/>
    <a:srgbClr val="00FF00"/>
    <a:srgbClr val="FF9900"/>
    <a:srgbClr val="660066"/>
    <a:srgbClr val="0000CC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70" d="100"/>
          <a:sy n="70" d="100"/>
        </p:scale>
        <p:origin x="102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2E9E5-7340-437D-AB39-C7ECF6CDC53A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19050-B50C-420D-B224-0A62956E2B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97786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2E9E5-7340-437D-AB39-C7ECF6CDC53A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19050-B50C-420D-B224-0A62956E2B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66620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2E9E5-7340-437D-AB39-C7ECF6CDC53A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19050-B50C-420D-B224-0A62956E2B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77311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2E9E5-7340-437D-AB39-C7ECF6CDC53A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19050-B50C-420D-B224-0A62956E2B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55844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2E9E5-7340-437D-AB39-C7ECF6CDC53A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19050-B50C-420D-B224-0A62956E2B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7917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2E9E5-7340-437D-AB39-C7ECF6CDC53A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19050-B50C-420D-B224-0A62956E2B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06658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2E9E5-7340-437D-AB39-C7ECF6CDC53A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19050-B50C-420D-B224-0A62956E2B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7645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2E9E5-7340-437D-AB39-C7ECF6CDC53A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19050-B50C-420D-B224-0A62956E2B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7194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2E9E5-7340-437D-AB39-C7ECF6CDC53A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19050-B50C-420D-B224-0A62956E2B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21579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2E9E5-7340-437D-AB39-C7ECF6CDC53A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19050-B50C-420D-B224-0A62956E2B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3923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2E9E5-7340-437D-AB39-C7ECF6CDC53A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19050-B50C-420D-B224-0A62956E2B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7924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D2E9E5-7340-437D-AB39-C7ECF6CDC53A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19050-B50C-420D-B224-0A62956E2B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7167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12" Type="http://schemas.openxmlformats.org/officeDocument/2006/relationships/image" Target="../media/image35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11" Type="http://schemas.openxmlformats.org/officeDocument/2006/relationships/image" Target="../media/image34.jpeg"/><Relationship Id="rId5" Type="http://schemas.openxmlformats.org/officeDocument/2006/relationships/image" Target="../media/image28.png"/><Relationship Id="rId10" Type="http://schemas.openxmlformats.org/officeDocument/2006/relationships/image" Target="../media/image33.jpeg"/><Relationship Id="rId4" Type="http://schemas.openxmlformats.org/officeDocument/2006/relationships/image" Target="../media/image27.png"/><Relationship Id="rId9" Type="http://schemas.openxmlformats.org/officeDocument/2006/relationships/image" Target="../media/image32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8.jpe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37.jpeg"/><Relationship Id="rId5" Type="http://schemas.openxmlformats.org/officeDocument/2006/relationships/image" Target="../media/image36.png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27.png"/><Relationship Id="rId7" Type="http://schemas.openxmlformats.org/officeDocument/2006/relationships/image" Target="../media/image43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22.png"/><Relationship Id="rId4" Type="http://schemas.openxmlformats.org/officeDocument/2006/relationships/image" Target="../media/image41.jpeg"/><Relationship Id="rId9" Type="http://schemas.openxmlformats.org/officeDocument/2006/relationships/image" Target="../media/image4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jpeg"/><Relationship Id="rId4" Type="http://schemas.openxmlformats.org/officeDocument/2006/relationships/image" Target="../media/image47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eg"/><Relationship Id="rId3" Type="http://schemas.openxmlformats.org/officeDocument/2006/relationships/image" Target="../media/image27.png"/><Relationship Id="rId7" Type="http://schemas.openxmlformats.org/officeDocument/2006/relationships/image" Target="../media/image50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11" Type="http://schemas.openxmlformats.org/officeDocument/2006/relationships/image" Target="../media/image53.jpeg"/><Relationship Id="rId5" Type="http://schemas.openxmlformats.org/officeDocument/2006/relationships/image" Target="../media/image22.png"/><Relationship Id="rId10" Type="http://schemas.openxmlformats.org/officeDocument/2006/relationships/image" Target="../media/image35.jpeg"/><Relationship Id="rId4" Type="http://schemas.openxmlformats.org/officeDocument/2006/relationships/image" Target="../media/image30.png"/><Relationship Id="rId9" Type="http://schemas.openxmlformats.org/officeDocument/2006/relationships/image" Target="../media/image5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2871" y="1460311"/>
            <a:ext cx="11846257" cy="2387600"/>
          </a:xfrm>
        </p:spPr>
        <p:txBody>
          <a:bodyPr>
            <a:norm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Страны Ближнего Востока в 1945 – 2010 гг.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96000" y="5197372"/>
            <a:ext cx="6096000" cy="1655762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Подготовил:</a:t>
            </a:r>
          </a:p>
          <a:p>
            <a:pPr algn="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Симонов К.В.</a:t>
            </a:r>
          </a:p>
          <a:p>
            <a:pPr algn="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учитель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истории МБОУ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СОШ № 11</a:t>
            </a:r>
          </a:p>
          <a:p>
            <a:pPr algn="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I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квалификационная категория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4572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Флаг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019" y="225165"/>
            <a:ext cx="2246431" cy="1628664"/>
          </a:xfrm>
          <a:prstGeom prst="rect">
            <a:avLst/>
          </a:prstGeom>
          <a:noFill/>
          <a:ln>
            <a:solidFill>
              <a:srgbClr val="0000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Герб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3867" y="225165"/>
            <a:ext cx="1413918" cy="1759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Группа 5"/>
          <p:cNvGrpSpPr/>
          <p:nvPr/>
        </p:nvGrpSpPr>
        <p:grpSpPr>
          <a:xfrm>
            <a:off x="1214651" y="2088108"/>
            <a:ext cx="2970600" cy="4467345"/>
            <a:chOff x="8128001" y="137734"/>
            <a:chExt cx="3502516" cy="6504675"/>
          </a:xfrm>
        </p:grpSpPr>
        <p:grpSp>
          <p:nvGrpSpPr>
            <p:cNvPr id="7" name="Группа 6"/>
            <p:cNvGrpSpPr/>
            <p:nvPr/>
          </p:nvGrpSpPr>
          <p:grpSpPr>
            <a:xfrm>
              <a:off x="8128001" y="137734"/>
              <a:ext cx="3502516" cy="6504675"/>
              <a:chOff x="8128001" y="110438"/>
              <a:chExt cx="3502516" cy="6504675"/>
            </a:xfrm>
          </p:grpSpPr>
          <p:pic>
            <p:nvPicPr>
              <p:cNvPr id="9" name="Picture 2" descr="Израиль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128001" y="110438"/>
                <a:ext cx="3502516" cy="6504675"/>
              </a:xfrm>
              <a:prstGeom prst="rect">
                <a:avLst/>
              </a:prstGeom>
              <a:noFill/>
              <a:ln w="28575">
                <a:solidFill>
                  <a:srgbClr val="C00000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0" name="TextBox 9"/>
              <p:cNvSpPr txBox="1"/>
              <p:nvPr/>
            </p:nvSpPr>
            <p:spPr>
              <a:xfrm>
                <a:off x="8337192" y="2500252"/>
                <a:ext cx="1764072" cy="5825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0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Иерусалим </a:t>
                </a:r>
                <a:endParaRPr lang="ru-RU" sz="2000" b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8" name="Овал 7"/>
            <p:cNvSpPr/>
            <p:nvPr/>
          </p:nvSpPr>
          <p:spPr>
            <a:xfrm>
              <a:off x="10126639" y="2743200"/>
              <a:ext cx="136477" cy="150125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" name="Группа 3"/>
          <p:cNvGrpSpPr/>
          <p:nvPr/>
        </p:nvGrpSpPr>
        <p:grpSpPr>
          <a:xfrm>
            <a:off x="4185251" y="2695409"/>
            <a:ext cx="3057098" cy="3477091"/>
            <a:chOff x="5080248" y="225165"/>
            <a:chExt cx="3057098" cy="3477091"/>
          </a:xfrm>
        </p:grpSpPr>
        <p:pic>
          <p:nvPicPr>
            <p:cNvPr id="9222" name="Picture 6" descr="Давид Бен-Гурион в 1951 году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73736" y="225165"/>
              <a:ext cx="2070123" cy="3091384"/>
            </a:xfrm>
            <a:prstGeom prst="rect">
              <a:avLst/>
            </a:prstGeom>
            <a:noFill/>
            <a:ln w="28575">
              <a:solidFill>
                <a:srgbClr val="C0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5080248" y="3332924"/>
              <a:ext cx="3057098" cy="369332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/>
                <a:t>Давид Бен-</a:t>
              </a:r>
              <a:r>
                <a:rPr lang="ru-RU" b="1" dirty="0" err="1" smtClean="0"/>
                <a:t>Гурион</a:t>
              </a:r>
              <a:endParaRPr lang="ru-RU" b="1" dirty="0"/>
            </a:p>
          </p:txBody>
        </p:sp>
      </p:grpSp>
      <p:sp>
        <p:nvSpPr>
          <p:cNvPr id="14" name="Заголовок 1"/>
          <p:cNvSpPr txBox="1">
            <a:spLocks/>
          </p:cNvSpPr>
          <p:nvPr/>
        </p:nvSpPr>
        <p:spPr>
          <a:xfrm>
            <a:off x="7913757" y="225165"/>
            <a:ext cx="3774743" cy="16946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200" b="1" dirty="0" smtClean="0">
                <a:ln>
                  <a:solidFill>
                    <a:schemeClr val="tx1"/>
                  </a:solidFill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14 мая</a:t>
            </a:r>
          </a:p>
          <a:p>
            <a:pPr algn="ctr"/>
            <a:r>
              <a:rPr lang="ru-RU" sz="8000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1948</a:t>
            </a:r>
            <a:endParaRPr lang="ru-RU" sz="8000" b="1" dirty="0">
              <a:ln>
                <a:solidFill>
                  <a:schemeClr val="tx1"/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7913756" y="1919821"/>
            <a:ext cx="3774743" cy="583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независимость</a:t>
            </a:r>
            <a:endParaRPr lang="ru-RU" b="1" dirty="0">
              <a:ln>
                <a:solidFill>
                  <a:schemeClr val="tx1"/>
                </a:solidFill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9224" name="Picture 8" descr="https://upload.wikimedia.org/wikipedia/commons/thumb/b/b8/Declaration_of_State_of_Israel_1948_2.jpg/200px-Declaration_of_State_of_Israel_1948_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3755" y="2503432"/>
            <a:ext cx="3648564" cy="4122877"/>
          </a:xfrm>
          <a:prstGeom prst="rect">
            <a:avLst/>
          </a:prstGeom>
          <a:noFill/>
          <a:ln w="28575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8990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414337" y="260129"/>
            <a:ext cx="11415713" cy="9685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Арабские страны </a:t>
            </a:r>
          </a:p>
          <a:p>
            <a:pPr algn="ctr"/>
            <a:r>
              <a:rPr lang="ru-RU" sz="3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отказались признавать новое государство</a:t>
            </a:r>
            <a:endParaRPr lang="ru-RU" sz="36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479629" y="1471612"/>
            <a:ext cx="9285127" cy="163671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1948-1949 гг.</a:t>
            </a:r>
          </a:p>
          <a:p>
            <a:pPr algn="ctr"/>
            <a:r>
              <a:rPr lang="ru-RU" b="1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Первая </a:t>
            </a:r>
          </a:p>
          <a:p>
            <a:pPr algn="ctr"/>
            <a:r>
              <a:rPr lang="ru-RU" b="1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арабо-израильская война</a:t>
            </a:r>
            <a:endParaRPr lang="ru-RU" b="1" dirty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1268506" y="4216084"/>
            <a:ext cx="2246431" cy="2017456"/>
            <a:chOff x="1268506" y="4216084"/>
            <a:chExt cx="2246431" cy="2017456"/>
          </a:xfrm>
        </p:grpSpPr>
        <p:pic>
          <p:nvPicPr>
            <p:cNvPr id="6" name="Picture 2" descr="Флаг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68506" y="4216084"/>
              <a:ext cx="2246431" cy="1628664"/>
            </a:xfrm>
            <a:prstGeom prst="rect">
              <a:avLst/>
            </a:prstGeom>
            <a:noFill/>
            <a:ln>
              <a:solidFill>
                <a:srgbClr val="0000FF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1643637" y="5833430"/>
              <a:ext cx="149616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Израиль </a:t>
              </a:r>
              <a:r>
                <a:rPr lang="ru-RU" sz="2000" b="1" dirty="0" smtClean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6313488" y="3706496"/>
            <a:ext cx="5516562" cy="3036632"/>
            <a:chOff x="6313488" y="3706496"/>
            <a:chExt cx="5516562" cy="3036632"/>
          </a:xfrm>
        </p:grpSpPr>
        <p:grpSp>
          <p:nvGrpSpPr>
            <p:cNvPr id="8" name="Группа 7"/>
            <p:cNvGrpSpPr/>
            <p:nvPr/>
          </p:nvGrpSpPr>
          <p:grpSpPr>
            <a:xfrm>
              <a:off x="6313488" y="3706496"/>
              <a:ext cx="1524000" cy="1419286"/>
              <a:chOff x="6313488" y="3706496"/>
              <a:chExt cx="1524000" cy="1419286"/>
            </a:xfrm>
          </p:grpSpPr>
          <p:pic>
            <p:nvPicPr>
              <p:cNvPr id="10242" name="Picture 2" descr="Флаг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313488" y="3706496"/>
                <a:ext cx="1524000" cy="101917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3" name="TextBox 12"/>
              <p:cNvSpPr txBox="1"/>
              <p:nvPr/>
            </p:nvSpPr>
            <p:spPr>
              <a:xfrm>
                <a:off x="6341320" y="4725672"/>
                <a:ext cx="149616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Сирия  </a:t>
                </a:r>
                <a:r>
                  <a:rPr lang="ru-RU" sz="20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ru-RU" sz="2000" b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9" name="Группа 8"/>
            <p:cNvGrpSpPr/>
            <p:nvPr/>
          </p:nvGrpSpPr>
          <p:grpSpPr>
            <a:xfrm>
              <a:off x="8342313" y="3706496"/>
              <a:ext cx="1524000" cy="1404366"/>
              <a:chOff x="8342313" y="3706496"/>
              <a:chExt cx="1524000" cy="1404366"/>
            </a:xfrm>
          </p:grpSpPr>
          <p:pic>
            <p:nvPicPr>
              <p:cNvPr id="10244" name="Picture 4" descr="Флаг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342313" y="3706496"/>
                <a:ext cx="1524000" cy="101917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4" name="TextBox 13"/>
              <p:cNvSpPr txBox="1"/>
              <p:nvPr/>
            </p:nvSpPr>
            <p:spPr>
              <a:xfrm>
                <a:off x="8356229" y="4710752"/>
                <a:ext cx="149616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Египет </a:t>
                </a:r>
                <a:r>
                  <a:rPr lang="ru-RU" sz="20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ru-RU" sz="2000" b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0" name="Группа 9"/>
            <p:cNvGrpSpPr/>
            <p:nvPr/>
          </p:nvGrpSpPr>
          <p:grpSpPr>
            <a:xfrm>
              <a:off x="10292578" y="3706496"/>
              <a:ext cx="1537472" cy="1404366"/>
              <a:chOff x="10292578" y="3706496"/>
              <a:chExt cx="1537472" cy="1404366"/>
            </a:xfrm>
          </p:grpSpPr>
          <p:pic>
            <p:nvPicPr>
              <p:cNvPr id="10246" name="Picture 6" descr="Флаг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306050" y="3706496"/>
                <a:ext cx="1524000" cy="101917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5" name="TextBox 14"/>
              <p:cNvSpPr txBox="1"/>
              <p:nvPr/>
            </p:nvSpPr>
            <p:spPr>
              <a:xfrm>
                <a:off x="10292578" y="4710752"/>
                <a:ext cx="149616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Ливан </a:t>
                </a:r>
                <a:r>
                  <a:rPr lang="ru-RU" sz="20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ru-RU" sz="2000" b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8" name="Группа 17"/>
            <p:cNvGrpSpPr/>
            <p:nvPr/>
          </p:nvGrpSpPr>
          <p:grpSpPr>
            <a:xfrm>
              <a:off x="7327900" y="5323842"/>
              <a:ext cx="1550346" cy="1390079"/>
              <a:chOff x="7327900" y="5323842"/>
              <a:chExt cx="1550346" cy="1390079"/>
            </a:xfrm>
          </p:grpSpPr>
          <p:pic>
            <p:nvPicPr>
              <p:cNvPr id="10248" name="Picture 8" descr="Флаг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327900" y="5323842"/>
                <a:ext cx="1524000" cy="101917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6" name="TextBox 15"/>
              <p:cNvSpPr txBox="1"/>
              <p:nvPr/>
            </p:nvSpPr>
            <p:spPr>
              <a:xfrm>
                <a:off x="7382078" y="6313811"/>
                <a:ext cx="149616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Ирак </a:t>
                </a:r>
                <a:r>
                  <a:rPr lang="ru-RU" sz="20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ru-RU" sz="2000" b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1" name="Группа 10"/>
            <p:cNvGrpSpPr/>
            <p:nvPr/>
          </p:nvGrpSpPr>
          <p:grpSpPr>
            <a:xfrm>
              <a:off x="9807576" y="5323842"/>
              <a:ext cx="1524000" cy="1419286"/>
              <a:chOff x="9807576" y="5323842"/>
              <a:chExt cx="1524000" cy="1419286"/>
            </a:xfrm>
          </p:grpSpPr>
          <p:pic>
            <p:nvPicPr>
              <p:cNvPr id="10250" name="Picture 10" descr="Флаг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807576" y="5323842"/>
                <a:ext cx="1524000" cy="101917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7" name="TextBox 16"/>
              <p:cNvSpPr txBox="1"/>
              <p:nvPr/>
            </p:nvSpPr>
            <p:spPr>
              <a:xfrm>
                <a:off x="9821492" y="6343018"/>
                <a:ext cx="149616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Иордания </a:t>
                </a:r>
                <a:r>
                  <a:rPr lang="ru-RU" sz="20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ru-RU" sz="2000" b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pic>
        <p:nvPicPr>
          <p:cNvPr id="10252" name="Picture 12" descr="https://upload.wikimedia.org/wikipedia/commons/thumb/f/ff/Deganiatank1.jpg/250px-Deganiatank1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175" y="2666550"/>
            <a:ext cx="4727845" cy="3555341"/>
          </a:xfrm>
          <a:prstGeom prst="rect">
            <a:avLst/>
          </a:prstGeom>
          <a:noFill/>
          <a:ln w="28575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4" name="Picture 14" descr="https://upload.wikimedia.org/wikipedia/commons/thumb/0/06/Flickr_-_Government_Press_Office_%28GPO%29_-_Apartment_houses_damaged_during_the_Egyptian_air_attack_on_Tel_Aviv.jpg/250px-Flickr_-_Government_Press_Office_%28GPO%29_-_Apartment_houses_damaged_during_the_Egyptian_air_attack_on_Tel_Aviv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1457" y="2547686"/>
            <a:ext cx="3993305" cy="3993305"/>
          </a:xfrm>
          <a:prstGeom prst="rect">
            <a:avLst/>
          </a:prstGeom>
          <a:noFill/>
          <a:ln w="28575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6" name="Picture 16" descr="https://upload.wikimedia.org/wikipedia/commons/thumb/d/d2/Political_poster.jpg/250px-Political_poster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7921" y="2610207"/>
            <a:ext cx="2518465" cy="3787771"/>
          </a:xfrm>
          <a:prstGeom prst="rect">
            <a:avLst/>
          </a:prstGeom>
          <a:noFill/>
          <a:ln w="28575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Израиль расползается.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679029" y="874082"/>
            <a:ext cx="1992574" cy="5668991"/>
          </a:xfrm>
          <a:prstGeom prst="rect">
            <a:avLst/>
          </a:prstGeom>
          <a:noFill/>
          <a:ln w="3810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6" descr="Израиль расползается."/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541086" y="872000"/>
            <a:ext cx="1978925" cy="5668991"/>
          </a:xfrm>
          <a:prstGeom prst="rect">
            <a:avLst/>
          </a:prstGeom>
          <a:noFill/>
          <a:ln w="3810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7235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0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0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Флаг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369" y="225165"/>
            <a:ext cx="2792342" cy="1628664"/>
          </a:xfrm>
          <a:prstGeom prst="rect">
            <a:avLst/>
          </a:prstGeom>
          <a:noFill/>
          <a:ln>
            <a:solidFill>
              <a:srgbClr val="0000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2" name="Picture 8" descr="Флаг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1323" y="225165"/>
            <a:ext cx="2849176" cy="1628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4166911" y="846062"/>
            <a:ext cx="3774743" cy="583611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сближение</a:t>
            </a:r>
            <a:endParaRPr lang="ru-RU" b="1" dirty="0">
              <a:ln>
                <a:solidFill>
                  <a:schemeClr val="tx1"/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4166910" y="1853829"/>
            <a:ext cx="3774743" cy="16946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200" b="1" dirty="0" smtClean="0">
                <a:ln>
                  <a:solidFill>
                    <a:schemeClr val="tx1"/>
                  </a:solidFill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9 февраля</a:t>
            </a:r>
          </a:p>
          <a:p>
            <a:pPr algn="ctr"/>
            <a:r>
              <a:rPr lang="ru-RU" sz="8000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1953</a:t>
            </a:r>
            <a:endParaRPr lang="ru-RU" sz="8000" b="1" dirty="0">
              <a:ln>
                <a:solidFill>
                  <a:schemeClr val="tx1"/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1069" y="2277985"/>
            <a:ext cx="4686937" cy="4496712"/>
            <a:chOff x="1069" y="2277985"/>
            <a:chExt cx="4686937" cy="4496712"/>
          </a:xfrm>
        </p:grpSpPr>
        <p:pic>
          <p:nvPicPr>
            <p:cNvPr id="11274" name="Picture 10" descr="Здание советской миссии после взрыва 9 февраля. Фото wikipedia.or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0848" y="2277985"/>
              <a:ext cx="4127380" cy="4127380"/>
            </a:xfrm>
            <a:prstGeom prst="rect">
              <a:avLst/>
            </a:prstGeom>
            <a:noFill/>
            <a:ln w="28575">
              <a:solidFill>
                <a:srgbClr val="C0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TextBox 12"/>
            <p:cNvSpPr txBox="1"/>
            <p:nvPr/>
          </p:nvSpPr>
          <p:spPr>
            <a:xfrm>
              <a:off x="1069" y="6405365"/>
              <a:ext cx="4686937" cy="369332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/>
                <a:t>разрушения на территории посольства СССР</a:t>
              </a:r>
              <a:endParaRPr lang="ru-RU" b="1" dirty="0"/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7420556" y="2277985"/>
            <a:ext cx="4686937" cy="4450868"/>
            <a:chOff x="7420556" y="2277985"/>
            <a:chExt cx="4686937" cy="4450868"/>
          </a:xfrm>
        </p:grpSpPr>
        <p:pic>
          <p:nvPicPr>
            <p:cNvPr id="11276" name="Picture 12" descr="Советский посланник Ершов покидает здание советской миссии.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7700336" y="2277985"/>
              <a:ext cx="4127379" cy="4142951"/>
            </a:xfrm>
            <a:prstGeom prst="rect">
              <a:avLst/>
            </a:prstGeom>
            <a:noFill/>
            <a:ln w="28575">
              <a:solidFill>
                <a:srgbClr val="C0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TextBox 14"/>
            <p:cNvSpPr txBox="1"/>
            <p:nvPr/>
          </p:nvSpPr>
          <p:spPr>
            <a:xfrm>
              <a:off x="7420556" y="6359521"/>
              <a:ext cx="4686937" cy="369332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/>
                <a:t>Посол Ершов покидает посольство СССР</a:t>
              </a:r>
              <a:endParaRPr lang="ru-RU" b="1" dirty="0"/>
            </a:p>
          </p:txBody>
        </p:sp>
      </p:grpSp>
      <p:pic>
        <p:nvPicPr>
          <p:cNvPr id="6" name="гифки-взрыв-домик-песочница-1259859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8"/>
          <a:srcRect l="10611" r="23435"/>
          <a:stretch/>
        </p:blipFill>
        <p:spPr>
          <a:xfrm>
            <a:off x="3889724" y="3731701"/>
            <a:ext cx="4329114" cy="2652402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243659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23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  <p:bldLst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6975" y="1962148"/>
            <a:ext cx="7258050" cy="4450929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1453436" y="214312"/>
            <a:ext cx="9285127" cy="163671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Arial Black" panose="020B0A04020102020204" pitchFamily="34" charset="0"/>
              </a:rPr>
              <a:t>октябрь </a:t>
            </a:r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1956 – март 1957 гг.</a:t>
            </a:r>
          </a:p>
          <a:p>
            <a:pPr algn="ctr"/>
            <a:r>
              <a:rPr lang="ru-RU" b="1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Суэцкий кризис</a:t>
            </a:r>
            <a:endParaRPr lang="ru-RU" b="1" dirty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grpSp>
        <p:nvGrpSpPr>
          <p:cNvPr id="13" name="Группа 12"/>
          <p:cNvGrpSpPr/>
          <p:nvPr/>
        </p:nvGrpSpPr>
        <p:grpSpPr>
          <a:xfrm>
            <a:off x="10020300" y="3607279"/>
            <a:ext cx="1903319" cy="1672956"/>
            <a:chOff x="10020300" y="3607279"/>
            <a:chExt cx="1903319" cy="1672956"/>
          </a:xfrm>
        </p:grpSpPr>
        <p:pic>
          <p:nvPicPr>
            <p:cNvPr id="11" name="Picture 4" descr="Флаг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20300" y="3607279"/>
              <a:ext cx="1903319" cy="127284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10307393" y="4880125"/>
              <a:ext cx="126764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Египет </a:t>
              </a:r>
              <a:r>
                <a:rPr lang="ru-RU" sz="2000" b="1" dirty="0" smtClean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3176831" y="2279759"/>
            <a:ext cx="5715000" cy="3810000"/>
            <a:chOff x="3176831" y="2279759"/>
            <a:chExt cx="5715000" cy="3810000"/>
          </a:xfrm>
        </p:grpSpPr>
        <p:pic>
          <p:nvPicPr>
            <p:cNvPr id="19" name="Picture 8" descr="undefined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6831" y="2279759"/>
              <a:ext cx="5715000" cy="3810000"/>
            </a:xfrm>
            <a:prstGeom prst="rect">
              <a:avLst/>
            </a:prstGeom>
            <a:noFill/>
            <a:ln w="28575">
              <a:solidFill>
                <a:srgbClr val="C0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TextBox 19"/>
            <p:cNvSpPr txBox="1"/>
            <p:nvPr/>
          </p:nvSpPr>
          <p:spPr>
            <a:xfrm>
              <a:off x="3396820" y="2279759"/>
              <a:ext cx="222605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47</a:t>
              </a:r>
            </a:p>
            <a:p>
              <a:pPr algn="ctr"/>
              <a:r>
                <a:rPr lang="ru-RU" sz="2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затопленных Египтом судов</a:t>
              </a:r>
              <a:endPara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1" name="Заголовок 1"/>
          <p:cNvSpPr txBox="1">
            <a:spLocks/>
          </p:cNvSpPr>
          <p:nvPr/>
        </p:nvSpPr>
        <p:spPr>
          <a:xfrm>
            <a:off x="9991796" y="5426238"/>
            <a:ext cx="2198594" cy="54541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70 тыс.</a:t>
            </a:r>
            <a:endParaRPr lang="ru-RU" sz="3600" b="1" dirty="0">
              <a:ln>
                <a:solidFill>
                  <a:schemeClr val="tx1"/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grpSp>
        <p:nvGrpSpPr>
          <p:cNvPr id="14" name="Группа 13"/>
          <p:cNvGrpSpPr/>
          <p:nvPr/>
        </p:nvGrpSpPr>
        <p:grpSpPr>
          <a:xfrm>
            <a:off x="189684" y="5080181"/>
            <a:ext cx="2198594" cy="1332896"/>
            <a:chOff x="189684" y="5080181"/>
            <a:chExt cx="2198594" cy="1332896"/>
          </a:xfrm>
        </p:grpSpPr>
        <p:pic>
          <p:nvPicPr>
            <p:cNvPr id="9" name="Picture 2" descr="Флаг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6885" y="5080181"/>
              <a:ext cx="1903319" cy="1237531"/>
            </a:xfrm>
            <a:prstGeom prst="rect">
              <a:avLst/>
            </a:prstGeom>
            <a:noFill/>
            <a:ln>
              <a:solidFill>
                <a:srgbClr val="0000FF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" name="Заголовок 1"/>
            <p:cNvSpPr txBox="1">
              <a:spLocks/>
            </p:cNvSpPr>
            <p:nvPr/>
          </p:nvSpPr>
          <p:spPr>
            <a:xfrm>
              <a:off x="189684" y="5867662"/>
              <a:ext cx="2198594" cy="545415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ru-RU" sz="3200" b="1" dirty="0" smtClean="0">
                  <a:ln>
                    <a:solidFill>
                      <a:schemeClr val="tx1"/>
                    </a:solidFill>
                  </a:ln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</a:rPr>
                <a:t>100 тыс.</a:t>
              </a:r>
              <a:endParaRPr lang="ru-RU" sz="3200" b="1" dirty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endParaRP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189684" y="3557867"/>
            <a:ext cx="2198594" cy="1336250"/>
            <a:chOff x="189684" y="3557867"/>
            <a:chExt cx="2198594" cy="1336250"/>
          </a:xfrm>
        </p:grpSpPr>
        <p:pic>
          <p:nvPicPr>
            <p:cNvPr id="12294" name="Picture 6" descr="Флаг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1136" y="3557867"/>
              <a:ext cx="1874815" cy="125378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4" name="Заголовок 1"/>
            <p:cNvSpPr txBox="1">
              <a:spLocks/>
            </p:cNvSpPr>
            <p:nvPr/>
          </p:nvSpPr>
          <p:spPr>
            <a:xfrm>
              <a:off x="189684" y="4348702"/>
              <a:ext cx="2198594" cy="545415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ru-RU" sz="3200" b="1" dirty="0" smtClean="0">
                  <a:ln>
                    <a:solidFill>
                      <a:schemeClr val="tx1"/>
                    </a:solidFill>
                  </a:ln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</a:rPr>
                <a:t>34 тыс.</a:t>
              </a:r>
              <a:endParaRPr lang="ru-RU" sz="3200" b="1" dirty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endParaRP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189684" y="1619552"/>
            <a:ext cx="2198594" cy="1672045"/>
            <a:chOff x="189684" y="1619552"/>
            <a:chExt cx="2198594" cy="1672045"/>
          </a:xfrm>
        </p:grpSpPr>
        <p:pic>
          <p:nvPicPr>
            <p:cNvPr id="12292" name="Picture 4" descr="Флаг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6885" y="2166707"/>
              <a:ext cx="1874815" cy="112489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Заголовок 1"/>
            <p:cNvSpPr txBox="1">
              <a:spLocks/>
            </p:cNvSpPr>
            <p:nvPr/>
          </p:nvSpPr>
          <p:spPr>
            <a:xfrm>
              <a:off x="189684" y="1619552"/>
              <a:ext cx="2198594" cy="545415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ru-RU" sz="3200" b="1" dirty="0" smtClean="0">
                  <a:ln>
                    <a:solidFill>
                      <a:schemeClr val="tx1"/>
                    </a:solidFill>
                  </a:ln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</a:rPr>
                <a:t>45 тыс.</a:t>
              </a:r>
              <a:endParaRPr lang="ru-RU" sz="3200" b="1" dirty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endParaRPr>
            </a:p>
          </p:txBody>
        </p:sp>
      </p:grpSp>
      <p:pic>
        <p:nvPicPr>
          <p:cNvPr id="12298" name="Picture 10" descr="https://upload.wikimedia.org/wikipedia/ru/thumb/3/30/%D0%9C%D1%83%D1%88%D0%BA%D0%B5%D1%82%D1%91%D1%80%D1%8B_%D0%A1%D1%83%D1%8D%D1%86%D0%B0._1956._%D0%90%D0%BD%D0%B3%D0%BB._%D0%B0%D0%BA%D0%B2%D0%B0%D0%BB%D0%B0%D0%BD%D0%B3%D0%B8%D1%81%D1%82%D1%8B_%D0%B2_%D0%95%D0%B3%D0%B8%D0%BF%D1%82%D0%B5.jpg/300px-%D0%9C%D1%83%D1%88%D0%BA%D0%B5%D1%82%D1%91%D1%80%D1%8B_%D0%A1%D1%83%D1%8D%D1%86%D0%B0._1956._%D0%90%D0%BD%D0%B3%D0%BB._%D0%B0%D0%BA%D0%B2%D0%B0%D0%BB%D0%B0%D0%BD%D0%B3%D0%B8%D1%81%D1%82%D1%8B_%D0%B2_%D0%95%D0%B3%D0%B8%D0%BF%D1%82%D0%B5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2079" y="1125353"/>
            <a:ext cx="3185869" cy="2208870"/>
          </a:xfrm>
          <a:prstGeom prst="rect">
            <a:avLst/>
          </a:prstGeom>
          <a:noFill/>
          <a:ln w="28575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00" name="Picture 12" descr="Подбитый египетский танк на Синае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077" y="1619442"/>
            <a:ext cx="3547060" cy="2270119"/>
          </a:xfrm>
          <a:prstGeom prst="rect">
            <a:avLst/>
          </a:prstGeom>
          <a:noFill/>
          <a:ln w="28575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8398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Флаг (с 1955)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88"/>
          <a:stretch/>
        </p:blipFill>
        <p:spPr bwMode="auto">
          <a:xfrm>
            <a:off x="547688" y="359832"/>
            <a:ext cx="3687763" cy="1922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Флаг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549" y="249474"/>
            <a:ext cx="3687763" cy="1936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Изображение логотип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7881" y="1213907"/>
            <a:ext cx="2916238" cy="1944159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8" name="Picture 6" descr="Каски небесного цвета: дождется ли Киев миротворцев ООН в Донбассе? - МК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6038" y="3328987"/>
            <a:ext cx="4479924" cy="335587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7961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453436" y="357187"/>
            <a:ext cx="9285127" cy="163671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1967 г.</a:t>
            </a:r>
          </a:p>
          <a:p>
            <a:pPr algn="ctr"/>
            <a:r>
              <a:rPr lang="ru-RU" b="1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Вторая </a:t>
            </a:r>
          </a:p>
          <a:p>
            <a:pPr algn="ctr"/>
            <a:r>
              <a:rPr lang="ru-RU" b="1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арабо-израильская война</a:t>
            </a:r>
            <a:endParaRPr lang="ru-RU" b="1" dirty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312737" y="2241839"/>
            <a:ext cx="5581650" cy="1419286"/>
            <a:chOff x="6313488" y="3706496"/>
            <a:chExt cx="5581650" cy="1419286"/>
          </a:xfrm>
        </p:grpSpPr>
        <p:grpSp>
          <p:nvGrpSpPr>
            <p:cNvPr id="6" name="Группа 5"/>
            <p:cNvGrpSpPr/>
            <p:nvPr/>
          </p:nvGrpSpPr>
          <p:grpSpPr>
            <a:xfrm>
              <a:off x="6313488" y="3706496"/>
              <a:ext cx="1524000" cy="1419286"/>
              <a:chOff x="6313488" y="3706496"/>
              <a:chExt cx="1524000" cy="1419286"/>
            </a:xfrm>
          </p:grpSpPr>
          <p:pic>
            <p:nvPicPr>
              <p:cNvPr id="19" name="Picture 2" descr="Флаг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313488" y="3706496"/>
                <a:ext cx="1524000" cy="101917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0" name="TextBox 19"/>
              <p:cNvSpPr txBox="1"/>
              <p:nvPr/>
            </p:nvSpPr>
            <p:spPr>
              <a:xfrm>
                <a:off x="6341320" y="4725672"/>
                <a:ext cx="149616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Сирия  </a:t>
                </a:r>
                <a:r>
                  <a:rPr lang="ru-RU" sz="20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ru-RU" sz="2000" b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7" name="Группа 6"/>
            <p:cNvGrpSpPr/>
            <p:nvPr/>
          </p:nvGrpSpPr>
          <p:grpSpPr>
            <a:xfrm>
              <a:off x="8342313" y="3706496"/>
              <a:ext cx="1524000" cy="1404366"/>
              <a:chOff x="8342313" y="3706496"/>
              <a:chExt cx="1524000" cy="1404366"/>
            </a:xfrm>
          </p:grpSpPr>
          <p:pic>
            <p:nvPicPr>
              <p:cNvPr id="17" name="Picture 4" descr="Флаг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342313" y="3706496"/>
                <a:ext cx="1524000" cy="101917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8" name="TextBox 17"/>
              <p:cNvSpPr txBox="1"/>
              <p:nvPr/>
            </p:nvSpPr>
            <p:spPr>
              <a:xfrm>
                <a:off x="8356229" y="4710752"/>
                <a:ext cx="149616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Египет </a:t>
                </a:r>
                <a:r>
                  <a:rPr lang="ru-RU" sz="20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ru-RU" sz="2000" b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0" name="Группа 9"/>
            <p:cNvGrpSpPr/>
            <p:nvPr/>
          </p:nvGrpSpPr>
          <p:grpSpPr>
            <a:xfrm>
              <a:off x="10351585" y="3706496"/>
              <a:ext cx="1543553" cy="1419286"/>
              <a:chOff x="10351585" y="3706496"/>
              <a:chExt cx="1543553" cy="1419286"/>
            </a:xfrm>
          </p:grpSpPr>
          <p:pic>
            <p:nvPicPr>
              <p:cNvPr id="11" name="Picture 10" descr="Флаг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371138" y="3706496"/>
                <a:ext cx="1524000" cy="101917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2" name="TextBox 11"/>
              <p:cNvSpPr txBox="1"/>
              <p:nvPr/>
            </p:nvSpPr>
            <p:spPr>
              <a:xfrm>
                <a:off x="10351585" y="4725672"/>
                <a:ext cx="149616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Иордания </a:t>
                </a:r>
                <a:r>
                  <a:rPr lang="ru-RU" sz="20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ru-RU" sz="2000" b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pic>
        <p:nvPicPr>
          <p:cNvPr id="22" name="Picture 2" descr="Флаг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4273" y="2191469"/>
            <a:ext cx="1903319" cy="1237531"/>
          </a:xfrm>
          <a:prstGeom prst="rect">
            <a:avLst/>
          </a:prstGeom>
          <a:noFill/>
          <a:ln>
            <a:solidFill>
              <a:srgbClr val="0000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Заголовок 1"/>
          <p:cNvSpPr txBox="1">
            <a:spLocks/>
          </p:cNvSpPr>
          <p:nvPr/>
        </p:nvSpPr>
        <p:spPr>
          <a:xfrm>
            <a:off x="432196" y="3731008"/>
            <a:ext cx="11327607" cy="138451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Арабские страны </a:t>
            </a:r>
          </a:p>
          <a:p>
            <a:pPr algn="ctr"/>
            <a:r>
              <a:rPr lang="ru-RU" sz="36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б</a:t>
            </a:r>
            <a:r>
              <a:rPr lang="ru-RU" sz="3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локировали Израиль с моря и с суши, изгнали миротворческие силы ООН</a:t>
            </a:r>
            <a:endParaRPr lang="ru-RU" sz="36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25" name="Заголовок 1"/>
          <p:cNvSpPr txBox="1">
            <a:spLocks/>
          </p:cNvSpPr>
          <p:nvPr/>
        </p:nvSpPr>
        <p:spPr>
          <a:xfrm>
            <a:off x="432196" y="5166107"/>
            <a:ext cx="11327607" cy="138451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Израиль </a:t>
            </a:r>
          </a:p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превентивный удар всеми силами</a:t>
            </a:r>
          </a:p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Победа за 6 дней</a:t>
            </a:r>
          </a:p>
        </p:txBody>
      </p:sp>
      <p:pic>
        <p:nvPicPr>
          <p:cNvPr id="28" name="Picture 4" descr="undefined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1164" y="91075"/>
            <a:ext cx="5215506" cy="6675849"/>
          </a:xfrm>
          <a:prstGeom prst="rect">
            <a:avLst/>
          </a:prstGeom>
          <a:noFill/>
          <a:ln w="28575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9" name="Группа 28"/>
          <p:cNvGrpSpPr/>
          <p:nvPr/>
        </p:nvGrpSpPr>
        <p:grpSpPr>
          <a:xfrm>
            <a:off x="243067" y="155233"/>
            <a:ext cx="4093738" cy="3309382"/>
            <a:chOff x="340569" y="252420"/>
            <a:chExt cx="4093738" cy="3309382"/>
          </a:xfrm>
        </p:grpSpPr>
        <p:pic>
          <p:nvPicPr>
            <p:cNvPr id="30" name="Picture 2" descr="https://upload.wikimedia.org/wikipedia/commons/thumb/6/60/Egypt_propaganga_1967_8.jpg/220px-Egypt_propaganga_1967_8.jp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0569" y="252420"/>
              <a:ext cx="4093738" cy="2940050"/>
            </a:xfrm>
            <a:prstGeom prst="rect">
              <a:avLst/>
            </a:prstGeom>
            <a:noFill/>
            <a:ln w="28575">
              <a:solidFill>
                <a:srgbClr val="C0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1" name="TextBox 30"/>
            <p:cNvSpPr txBox="1"/>
            <p:nvPr/>
          </p:nvSpPr>
          <p:spPr>
            <a:xfrm>
              <a:off x="858889" y="3192470"/>
              <a:ext cx="3057098" cy="369332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/>
                <a:t>«Сионистов в море!»</a:t>
              </a:r>
              <a:endParaRPr lang="ru-RU" b="1" dirty="0"/>
            </a:p>
          </p:txBody>
        </p:sp>
      </p:grpSp>
      <p:grpSp>
        <p:nvGrpSpPr>
          <p:cNvPr id="32" name="Группа 31"/>
          <p:cNvGrpSpPr/>
          <p:nvPr/>
        </p:nvGrpSpPr>
        <p:grpSpPr>
          <a:xfrm>
            <a:off x="5524250" y="1171959"/>
            <a:ext cx="6667750" cy="4514081"/>
            <a:chOff x="5351836" y="252420"/>
            <a:chExt cx="6667750" cy="4514081"/>
          </a:xfrm>
        </p:grpSpPr>
        <p:pic>
          <p:nvPicPr>
            <p:cNvPr id="33" name="Picture 4" descr="undefined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15528" y="252420"/>
              <a:ext cx="6140367" cy="4144749"/>
            </a:xfrm>
            <a:prstGeom prst="rect">
              <a:avLst/>
            </a:prstGeom>
            <a:noFill/>
            <a:ln w="28575">
              <a:solidFill>
                <a:srgbClr val="C0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4" name="TextBox 33"/>
            <p:cNvSpPr txBox="1"/>
            <p:nvPr/>
          </p:nvSpPr>
          <p:spPr>
            <a:xfrm>
              <a:off x="5351836" y="4397169"/>
              <a:ext cx="6667750" cy="369332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/>
                <a:t>Разгромленная египетская военная колонна (танки и грузовики)</a:t>
              </a:r>
              <a:endParaRPr lang="ru-RU" b="1" dirty="0"/>
            </a:p>
          </p:txBody>
        </p:sp>
      </p:grpSp>
      <p:grpSp>
        <p:nvGrpSpPr>
          <p:cNvPr id="35" name="Группа 34"/>
          <p:cNvGrpSpPr/>
          <p:nvPr/>
        </p:nvGrpSpPr>
        <p:grpSpPr>
          <a:xfrm>
            <a:off x="497767" y="3744741"/>
            <a:ext cx="4854069" cy="3113259"/>
            <a:chOff x="497767" y="3744741"/>
            <a:chExt cx="4854069" cy="3113259"/>
          </a:xfrm>
        </p:grpSpPr>
        <p:pic>
          <p:nvPicPr>
            <p:cNvPr id="36" name="Picture 2" descr="https://upload.wikimedia.org/wikipedia/commons/thumb/4/4f/M47-Patton-latrun-2.jpg/250px-M47-Patton-latrun-2.jpg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7767" y="3744741"/>
              <a:ext cx="4854069" cy="2757111"/>
            </a:xfrm>
            <a:prstGeom prst="rect">
              <a:avLst/>
            </a:prstGeom>
            <a:noFill/>
            <a:ln w="28575">
              <a:solidFill>
                <a:srgbClr val="C0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7" name="TextBox 36"/>
            <p:cNvSpPr txBox="1"/>
            <p:nvPr/>
          </p:nvSpPr>
          <p:spPr>
            <a:xfrm>
              <a:off x="858889" y="6488668"/>
              <a:ext cx="3864296" cy="369332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/>
                <a:t>Трофейный арабский танк в музее</a:t>
              </a:r>
              <a:endParaRPr lang="ru-RU" b="1" dirty="0"/>
            </a:p>
          </p:txBody>
        </p:sp>
      </p:grpSp>
      <p:pic>
        <p:nvPicPr>
          <p:cNvPr id="40" name="Picture 6" descr="Израиль расползается.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141483" y="144726"/>
            <a:ext cx="2292941" cy="6568547"/>
          </a:xfrm>
          <a:prstGeom prst="rect">
            <a:avLst/>
          </a:prstGeom>
          <a:noFill/>
          <a:ln w="3810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6" descr="Израиль расползается.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366076" y="144726"/>
            <a:ext cx="2271573" cy="6568547"/>
          </a:xfrm>
          <a:prstGeom prst="rect">
            <a:avLst/>
          </a:prstGeom>
          <a:noFill/>
          <a:ln w="3810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8256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7.pngwing.com/pngs/206/27/png-transparent-middle-east-map-world-map-people-in-the-middle-eas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Группа 4"/>
          <p:cNvGrpSpPr/>
          <p:nvPr/>
        </p:nvGrpSpPr>
        <p:grpSpPr>
          <a:xfrm>
            <a:off x="2183642" y="2292824"/>
            <a:ext cx="2380060" cy="2418476"/>
            <a:chOff x="2183642" y="2292824"/>
            <a:chExt cx="2380060" cy="2418476"/>
          </a:xfrm>
        </p:grpSpPr>
        <p:sp>
          <p:nvSpPr>
            <p:cNvPr id="3" name="Полилиния 2"/>
            <p:cNvSpPr/>
            <p:nvPr/>
          </p:nvSpPr>
          <p:spPr>
            <a:xfrm>
              <a:off x="2183642" y="2292824"/>
              <a:ext cx="2380060" cy="2418476"/>
            </a:xfrm>
            <a:custGeom>
              <a:avLst/>
              <a:gdLst>
                <a:gd name="connsiteX0" fmla="*/ 313898 w 2380060"/>
                <a:gd name="connsiteY0" fmla="*/ 0 h 2418476"/>
                <a:gd name="connsiteX1" fmla="*/ 259307 w 2380060"/>
                <a:gd name="connsiteY1" fmla="*/ 81886 h 2418476"/>
                <a:gd name="connsiteX2" fmla="*/ 286603 w 2380060"/>
                <a:gd name="connsiteY2" fmla="*/ 163773 h 2418476"/>
                <a:gd name="connsiteX3" fmla="*/ 259307 w 2380060"/>
                <a:gd name="connsiteY3" fmla="*/ 245660 h 2418476"/>
                <a:gd name="connsiteX4" fmla="*/ 218364 w 2380060"/>
                <a:gd name="connsiteY4" fmla="*/ 327546 h 2418476"/>
                <a:gd name="connsiteX5" fmla="*/ 204716 w 2380060"/>
                <a:gd name="connsiteY5" fmla="*/ 655092 h 2418476"/>
                <a:gd name="connsiteX6" fmla="*/ 177421 w 2380060"/>
                <a:gd name="connsiteY6" fmla="*/ 873457 h 2418476"/>
                <a:gd name="connsiteX7" fmla="*/ 163773 w 2380060"/>
                <a:gd name="connsiteY7" fmla="*/ 1023582 h 2418476"/>
                <a:gd name="connsiteX8" fmla="*/ 122830 w 2380060"/>
                <a:gd name="connsiteY8" fmla="*/ 1105469 h 2418476"/>
                <a:gd name="connsiteX9" fmla="*/ 95534 w 2380060"/>
                <a:gd name="connsiteY9" fmla="*/ 1187355 h 2418476"/>
                <a:gd name="connsiteX10" fmla="*/ 68239 w 2380060"/>
                <a:gd name="connsiteY10" fmla="*/ 1269242 h 2418476"/>
                <a:gd name="connsiteX11" fmla="*/ 54591 w 2380060"/>
                <a:gd name="connsiteY11" fmla="*/ 1337480 h 2418476"/>
                <a:gd name="connsiteX12" fmla="*/ 95534 w 2380060"/>
                <a:gd name="connsiteY12" fmla="*/ 1501254 h 2418476"/>
                <a:gd name="connsiteX13" fmla="*/ 81886 w 2380060"/>
                <a:gd name="connsiteY13" fmla="*/ 1610436 h 2418476"/>
                <a:gd name="connsiteX14" fmla="*/ 54591 w 2380060"/>
                <a:gd name="connsiteY14" fmla="*/ 1692322 h 2418476"/>
                <a:gd name="connsiteX15" fmla="*/ 40943 w 2380060"/>
                <a:gd name="connsiteY15" fmla="*/ 1746913 h 2418476"/>
                <a:gd name="connsiteX16" fmla="*/ 27295 w 2380060"/>
                <a:gd name="connsiteY16" fmla="*/ 1883391 h 2418476"/>
                <a:gd name="connsiteX17" fmla="*/ 13648 w 2380060"/>
                <a:gd name="connsiteY17" fmla="*/ 1924334 h 2418476"/>
                <a:gd name="connsiteX18" fmla="*/ 0 w 2380060"/>
                <a:gd name="connsiteY18" fmla="*/ 2006221 h 2418476"/>
                <a:gd name="connsiteX19" fmla="*/ 13648 w 2380060"/>
                <a:gd name="connsiteY19" fmla="*/ 2101755 h 2418476"/>
                <a:gd name="connsiteX20" fmla="*/ 68239 w 2380060"/>
                <a:gd name="connsiteY20" fmla="*/ 2115403 h 2418476"/>
                <a:gd name="connsiteX21" fmla="*/ 150125 w 2380060"/>
                <a:gd name="connsiteY21" fmla="*/ 2169994 h 2418476"/>
                <a:gd name="connsiteX22" fmla="*/ 450376 w 2380060"/>
                <a:gd name="connsiteY22" fmla="*/ 2197289 h 2418476"/>
                <a:gd name="connsiteX23" fmla="*/ 614149 w 2380060"/>
                <a:gd name="connsiteY23" fmla="*/ 2224585 h 2418476"/>
                <a:gd name="connsiteX24" fmla="*/ 655092 w 2380060"/>
                <a:gd name="connsiteY24" fmla="*/ 2238233 h 2418476"/>
                <a:gd name="connsiteX25" fmla="*/ 887104 w 2380060"/>
                <a:gd name="connsiteY25" fmla="*/ 2251880 h 2418476"/>
                <a:gd name="connsiteX26" fmla="*/ 941695 w 2380060"/>
                <a:gd name="connsiteY26" fmla="*/ 2265528 h 2418476"/>
                <a:gd name="connsiteX27" fmla="*/ 1023582 w 2380060"/>
                <a:gd name="connsiteY27" fmla="*/ 2279176 h 2418476"/>
                <a:gd name="connsiteX28" fmla="*/ 1105468 w 2380060"/>
                <a:gd name="connsiteY28" fmla="*/ 2306472 h 2418476"/>
                <a:gd name="connsiteX29" fmla="*/ 1146412 w 2380060"/>
                <a:gd name="connsiteY29" fmla="*/ 2320119 h 2418476"/>
                <a:gd name="connsiteX30" fmla="*/ 1214651 w 2380060"/>
                <a:gd name="connsiteY30" fmla="*/ 2333767 h 2418476"/>
                <a:gd name="connsiteX31" fmla="*/ 1433015 w 2380060"/>
                <a:gd name="connsiteY31" fmla="*/ 2320119 h 2418476"/>
                <a:gd name="connsiteX32" fmla="*/ 1514901 w 2380060"/>
                <a:gd name="connsiteY32" fmla="*/ 2292824 h 2418476"/>
                <a:gd name="connsiteX33" fmla="*/ 1555845 w 2380060"/>
                <a:gd name="connsiteY33" fmla="*/ 2279176 h 2418476"/>
                <a:gd name="connsiteX34" fmla="*/ 1637731 w 2380060"/>
                <a:gd name="connsiteY34" fmla="*/ 2292824 h 2418476"/>
                <a:gd name="connsiteX35" fmla="*/ 1719618 w 2380060"/>
                <a:gd name="connsiteY35" fmla="*/ 2320119 h 2418476"/>
                <a:gd name="connsiteX36" fmla="*/ 1760561 w 2380060"/>
                <a:gd name="connsiteY36" fmla="*/ 2347415 h 2418476"/>
                <a:gd name="connsiteX37" fmla="*/ 2265528 w 2380060"/>
                <a:gd name="connsiteY37" fmla="*/ 2388358 h 2418476"/>
                <a:gd name="connsiteX38" fmla="*/ 2333767 w 2380060"/>
                <a:gd name="connsiteY38" fmla="*/ 2402006 h 2418476"/>
                <a:gd name="connsiteX39" fmla="*/ 2374710 w 2380060"/>
                <a:gd name="connsiteY39" fmla="*/ 2415654 h 2418476"/>
                <a:gd name="connsiteX40" fmla="*/ 2320119 w 2380060"/>
                <a:gd name="connsiteY40" fmla="*/ 2347415 h 2418476"/>
                <a:gd name="connsiteX41" fmla="*/ 2251880 w 2380060"/>
                <a:gd name="connsiteY41" fmla="*/ 2251880 h 2418476"/>
                <a:gd name="connsiteX42" fmla="*/ 2197289 w 2380060"/>
                <a:gd name="connsiteY42" fmla="*/ 2238233 h 2418476"/>
                <a:gd name="connsiteX43" fmla="*/ 2169994 w 2380060"/>
                <a:gd name="connsiteY43" fmla="*/ 2156346 h 2418476"/>
                <a:gd name="connsiteX44" fmla="*/ 2156346 w 2380060"/>
                <a:gd name="connsiteY44" fmla="*/ 2115403 h 2418476"/>
                <a:gd name="connsiteX45" fmla="*/ 2156346 w 2380060"/>
                <a:gd name="connsiteY45" fmla="*/ 1951630 h 2418476"/>
                <a:gd name="connsiteX46" fmla="*/ 2142698 w 2380060"/>
                <a:gd name="connsiteY46" fmla="*/ 1910686 h 2418476"/>
                <a:gd name="connsiteX47" fmla="*/ 2101755 w 2380060"/>
                <a:gd name="connsiteY47" fmla="*/ 1883391 h 2418476"/>
                <a:gd name="connsiteX48" fmla="*/ 2088107 w 2380060"/>
                <a:gd name="connsiteY48" fmla="*/ 1842448 h 2418476"/>
                <a:gd name="connsiteX49" fmla="*/ 2060812 w 2380060"/>
                <a:gd name="connsiteY49" fmla="*/ 1801504 h 2418476"/>
                <a:gd name="connsiteX50" fmla="*/ 1992573 w 2380060"/>
                <a:gd name="connsiteY50" fmla="*/ 1692322 h 2418476"/>
                <a:gd name="connsiteX51" fmla="*/ 1924334 w 2380060"/>
                <a:gd name="connsiteY51" fmla="*/ 1487606 h 2418476"/>
                <a:gd name="connsiteX52" fmla="*/ 1897039 w 2380060"/>
                <a:gd name="connsiteY52" fmla="*/ 1405719 h 2418476"/>
                <a:gd name="connsiteX53" fmla="*/ 1883391 w 2380060"/>
                <a:gd name="connsiteY53" fmla="*/ 1364776 h 2418476"/>
                <a:gd name="connsiteX54" fmla="*/ 1869743 w 2380060"/>
                <a:gd name="connsiteY54" fmla="*/ 1228298 h 2418476"/>
                <a:gd name="connsiteX55" fmla="*/ 1828800 w 2380060"/>
                <a:gd name="connsiteY55" fmla="*/ 1214651 h 2418476"/>
                <a:gd name="connsiteX56" fmla="*/ 1815152 w 2380060"/>
                <a:gd name="connsiteY56" fmla="*/ 1173707 h 2418476"/>
                <a:gd name="connsiteX57" fmla="*/ 1828800 w 2380060"/>
                <a:gd name="connsiteY57" fmla="*/ 1050877 h 2418476"/>
                <a:gd name="connsiteX58" fmla="*/ 1787857 w 2380060"/>
                <a:gd name="connsiteY58" fmla="*/ 1037230 h 2418476"/>
                <a:gd name="connsiteX59" fmla="*/ 1746913 w 2380060"/>
                <a:gd name="connsiteY59" fmla="*/ 1009934 h 2418476"/>
                <a:gd name="connsiteX60" fmla="*/ 1733265 w 2380060"/>
                <a:gd name="connsiteY60" fmla="*/ 968991 h 2418476"/>
                <a:gd name="connsiteX61" fmla="*/ 1692322 w 2380060"/>
                <a:gd name="connsiteY61" fmla="*/ 928048 h 2418476"/>
                <a:gd name="connsiteX62" fmla="*/ 1678674 w 2380060"/>
                <a:gd name="connsiteY62" fmla="*/ 887104 h 2418476"/>
                <a:gd name="connsiteX63" fmla="*/ 1665027 w 2380060"/>
                <a:gd name="connsiteY63" fmla="*/ 750627 h 2418476"/>
                <a:gd name="connsiteX64" fmla="*/ 1637731 w 2380060"/>
                <a:gd name="connsiteY64" fmla="*/ 709683 h 2418476"/>
                <a:gd name="connsiteX65" fmla="*/ 1624083 w 2380060"/>
                <a:gd name="connsiteY65" fmla="*/ 668740 h 2418476"/>
                <a:gd name="connsiteX66" fmla="*/ 1637731 w 2380060"/>
                <a:gd name="connsiteY66" fmla="*/ 600501 h 2418476"/>
                <a:gd name="connsiteX67" fmla="*/ 1651379 w 2380060"/>
                <a:gd name="connsiteY67" fmla="*/ 559558 h 2418476"/>
                <a:gd name="connsiteX68" fmla="*/ 1692322 w 2380060"/>
                <a:gd name="connsiteY68" fmla="*/ 573206 h 2418476"/>
                <a:gd name="connsiteX69" fmla="*/ 1774209 w 2380060"/>
                <a:gd name="connsiteY69" fmla="*/ 736979 h 2418476"/>
                <a:gd name="connsiteX70" fmla="*/ 1787857 w 2380060"/>
                <a:gd name="connsiteY70" fmla="*/ 777922 h 2418476"/>
                <a:gd name="connsiteX71" fmla="*/ 1828800 w 2380060"/>
                <a:gd name="connsiteY71" fmla="*/ 955343 h 2418476"/>
                <a:gd name="connsiteX72" fmla="*/ 1869743 w 2380060"/>
                <a:gd name="connsiteY72" fmla="*/ 968991 h 2418476"/>
                <a:gd name="connsiteX73" fmla="*/ 1897039 w 2380060"/>
                <a:gd name="connsiteY73" fmla="*/ 1009934 h 2418476"/>
                <a:gd name="connsiteX74" fmla="*/ 1978925 w 2380060"/>
                <a:gd name="connsiteY74" fmla="*/ 1064525 h 2418476"/>
                <a:gd name="connsiteX75" fmla="*/ 2006221 w 2380060"/>
                <a:gd name="connsiteY75" fmla="*/ 1023582 h 2418476"/>
                <a:gd name="connsiteX76" fmla="*/ 1992573 w 2380060"/>
                <a:gd name="connsiteY76" fmla="*/ 955343 h 2418476"/>
                <a:gd name="connsiteX77" fmla="*/ 2019868 w 2380060"/>
                <a:gd name="connsiteY77" fmla="*/ 846161 h 2418476"/>
                <a:gd name="connsiteX78" fmla="*/ 2047164 w 2380060"/>
                <a:gd name="connsiteY78" fmla="*/ 805218 h 2418476"/>
                <a:gd name="connsiteX79" fmla="*/ 2060812 w 2380060"/>
                <a:gd name="connsiteY79" fmla="*/ 764275 h 2418476"/>
                <a:gd name="connsiteX80" fmla="*/ 2088107 w 2380060"/>
                <a:gd name="connsiteY80" fmla="*/ 723331 h 2418476"/>
                <a:gd name="connsiteX81" fmla="*/ 2115403 w 2380060"/>
                <a:gd name="connsiteY81" fmla="*/ 641445 h 2418476"/>
                <a:gd name="connsiteX82" fmla="*/ 2088107 w 2380060"/>
                <a:gd name="connsiteY82" fmla="*/ 559558 h 2418476"/>
                <a:gd name="connsiteX83" fmla="*/ 2047164 w 2380060"/>
                <a:gd name="connsiteY83" fmla="*/ 436728 h 2418476"/>
                <a:gd name="connsiteX84" fmla="*/ 2006221 w 2380060"/>
                <a:gd name="connsiteY84" fmla="*/ 354842 h 2418476"/>
                <a:gd name="connsiteX85" fmla="*/ 1965277 w 2380060"/>
                <a:gd name="connsiteY85" fmla="*/ 341194 h 2418476"/>
                <a:gd name="connsiteX86" fmla="*/ 1760561 w 2380060"/>
                <a:gd name="connsiteY86" fmla="*/ 327546 h 2418476"/>
                <a:gd name="connsiteX87" fmla="*/ 1610436 w 2380060"/>
                <a:gd name="connsiteY87" fmla="*/ 300251 h 2418476"/>
                <a:gd name="connsiteX88" fmla="*/ 1569492 w 2380060"/>
                <a:gd name="connsiteY88" fmla="*/ 286603 h 2418476"/>
                <a:gd name="connsiteX89" fmla="*/ 1501254 w 2380060"/>
                <a:gd name="connsiteY89" fmla="*/ 245660 h 2418476"/>
                <a:gd name="connsiteX90" fmla="*/ 1473958 w 2380060"/>
                <a:gd name="connsiteY90" fmla="*/ 204716 h 2418476"/>
                <a:gd name="connsiteX91" fmla="*/ 1433015 w 2380060"/>
                <a:gd name="connsiteY91" fmla="*/ 191069 h 2418476"/>
                <a:gd name="connsiteX92" fmla="*/ 1392071 w 2380060"/>
                <a:gd name="connsiteY92" fmla="*/ 204716 h 2418476"/>
                <a:gd name="connsiteX93" fmla="*/ 1351128 w 2380060"/>
                <a:gd name="connsiteY93" fmla="*/ 232012 h 2418476"/>
                <a:gd name="connsiteX94" fmla="*/ 1228298 w 2380060"/>
                <a:gd name="connsiteY94" fmla="*/ 245660 h 2418476"/>
                <a:gd name="connsiteX95" fmla="*/ 1187355 w 2380060"/>
                <a:gd name="connsiteY95" fmla="*/ 259307 h 2418476"/>
                <a:gd name="connsiteX96" fmla="*/ 1146412 w 2380060"/>
                <a:gd name="connsiteY96" fmla="*/ 286603 h 2418476"/>
                <a:gd name="connsiteX97" fmla="*/ 1064525 w 2380060"/>
                <a:gd name="connsiteY97" fmla="*/ 313898 h 2418476"/>
                <a:gd name="connsiteX98" fmla="*/ 900752 w 2380060"/>
                <a:gd name="connsiteY98" fmla="*/ 272955 h 2418476"/>
                <a:gd name="connsiteX99" fmla="*/ 859809 w 2380060"/>
                <a:gd name="connsiteY99" fmla="*/ 259307 h 2418476"/>
                <a:gd name="connsiteX100" fmla="*/ 777922 w 2380060"/>
                <a:gd name="connsiteY100" fmla="*/ 204716 h 2418476"/>
                <a:gd name="connsiteX101" fmla="*/ 668740 w 2380060"/>
                <a:gd name="connsiteY101" fmla="*/ 136477 h 2418476"/>
                <a:gd name="connsiteX102" fmla="*/ 627797 w 2380060"/>
                <a:gd name="connsiteY102" fmla="*/ 122830 h 2418476"/>
                <a:gd name="connsiteX103" fmla="*/ 586854 w 2380060"/>
                <a:gd name="connsiteY103" fmla="*/ 95534 h 2418476"/>
                <a:gd name="connsiteX104" fmla="*/ 504967 w 2380060"/>
                <a:gd name="connsiteY104" fmla="*/ 68239 h 2418476"/>
                <a:gd name="connsiteX105" fmla="*/ 423080 w 2380060"/>
                <a:gd name="connsiteY105" fmla="*/ 40943 h 2418476"/>
                <a:gd name="connsiteX106" fmla="*/ 382137 w 2380060"/>
                <a:gd name="connsiteY106" fmla="*/ 27295 h 2418476"/>
                <a:gd name="connsiteX107" fmla="*/ 341194 w 2380060"/>
                <a:gd name="connsiteY107" fmla="*/ 13648 h 2418476"/>
                <a:gd name="connsiteX108" fmla="*/ 382137 w 2380060"/>
                <a:gd name="connsiteY108" fmla="*/ 40943 h 2418476"/>
                <a:gd name="connsiteX0" fmla="*/ 313898 w 2380060"/>
                <a:gd name="connsiteY0" fmla="*/ 0 h 2418476"/>
                <a:gd name="connsiteX1" fmla="*/ 259307 w 2380060"/>
                <a:gd name="connsiteY1" fmla="*/ 81886 h 2418476"/>
                <a:gd name="connsiteX2" fmla="*/ 286603 w 2380060"/>
                <a:gd name="connsiteY2" fmla="*/ 163773 h 2418476"/>
                <a:gd name="connsiteX3" fmla="*/ 259307 w 2380060"/>
                <a:gd name="connsiteY3" fmla="*/ 245660 h 2418476"/>
                <a:gd name="connsiteX4" fmla="*/ 218364 w 2380060"/>
                <a:gd name="connsiteY4" fmla="*/ 327546 h 2418476"/>
                <a:gd name="connsiteX5" fmla="*/ 204716 w 2380060"/>
                <a:gd name="connsiteY5" fmla="*/ 655092 h 2418476"/>
                <a:gd name="connsiteX6" fmla="*/ 177421 w 2380060"/>
                <a:gd name="connsiteY6" fmla="*/ 873457 h 2418476"/>
                <a:gd name="connsiteX7" fmla="*/ 163773 w 2380060"/>
                <a:gd name="connsiteY7" fmla="*/ 1023582 h 2418476"/>
                <a:gd name="connsiteX8" fmla="*/ 122830 w 2380060"/>
                <a:gd name="connsiteY8" fmla="*/ 1105469 h 2418476"/>
                <a:gd name="connsiteX9" fmla="*/ 95534 w 2380060"/>
                <a:gd name="connsiteY9" fmla="*/ 1187355 h 2418476"/>
                <a:gd name="connsiteX10" fmla="*/ 68239 w 2380060"/>
                <a:gd name="connsiteY10" fmla="*/ 1269242 h 2418476"/>
                <a:gd name="connsiteX11" fmla="*/ 54591 w 2380060"/>
                <a:gd name="connsiteY11" fmla="*/ 1337480 h 2418476"/>
                <a:gd name="connsiteX12" fmla="*/ 95534 w 2380060"/>
                <a:gd name="connsiteY12" fmla="*/ 1501254 h 2418476"/>
                <a:gd name="connsiteX13" fmla="*/ 81886 w 2380060"/>
                <a:gd name="connsiteY13" fmla="*/ 1610436 h 2418476"/>
                <a:gd name="connsiteX14" fmla="*/ 54591 w 2380060"/>
                <a:gd name="connsiteY14" fmla="*/ 1692322 h 2418476"/>
                <a:gd name="connsiteX15" fmla="*/ 40943 w 2380060"/>
                <a:gd name="connsiteY15" fmla="*/ 1746913 h 2418476"/>
                <a:gd name="connsiteX16" fmla="*/ 27295 w 2380060"/>
                <a:gd name="connsiteY16" fmla="*/ 1883391 h 2418476"/>
                <a:gd name="connsiteX17" fmla="*/ 13648 w 2380060"/>
                <a:gd name="connsiteY17" fmla="*/ 1924334 h 2418476"/>
                <a:gd name="connsiteX18" fmla="*/ 0 w 2380060"/>
                <a:gd name="connsiteY18" fmla="*/ 2006221 h 2418476"/>
                <a:gd name="connsiteX19" fmla="*/ 13648 w 2380060"/>
                <a:gd name="connsiteY19" fmla="*/ 2101755 h 2418476"/>
                <a:gd name="connsiteX20" fmla="*/ 68239 w 2380060"/>
                <a:gd name="connsiteY20" fmla="*/ 2115403 h 2418476"/>
                <a:gd name="connsiteX21" fmla="*/ 150125 w 2380060"/>
                <a:gd name="connsiteY21" fmla="*/ 2169994 h 2418476"/>
                <a:gd name="connsiteX22" fmla="*/ 450376 w 2380060"/>
                <a:gd name="connsiteY22" fmla="*/ 2197289 h 2418476"/>
                <a:gd name="connsiteX23" fmla="*/ 614149 w 2380060"/>
                <a:gd name="connsiteY23" fmla="*/ 2224585 h 2418476"/>
                <a:gd name="connsiteX24" fmla="*/ 655092 w 2380060"/>
                <a:gd name="connsiteY24" fmla="*/ 2238233 h 2418476"/>
                <a:gd name="connsiteX25" fmla="*/ 887104 w 2380060"/>
                <a:gd name="connsiteY25" fmla="*/ 2251880 h 2418476"/>
                <a:gd name="connsiteX26" fmla="*/ 941695 w 2380060"/>
                <a:gd name="connsiteY26" fmla="*/ 2265528 h 2418476"/>
                <a:gd name="connsiteX27" fmla="*/ 1023582 w 2380060"/>
                <a:gd name="connsiteY27" fmla="*/ 2279176 h 2418476"/>
                <a:gd name="connsiteX28" fmla="*/ 1105468 w 2380060"/>
                <a:gd name="connsiteY28" fmla="*/ 2306472 h 2418476"/>
                <a:gd name="connsiteX29" fmla="*/ 1146412 w 2380060"/>
                <a:gd name="connsiteY29" fmla="*/ 2320119 h 2418476"/>
                <a:gd name="connsiteX30" fmla="*/ 1214651 w 2380060"/>
                <a:gd name="connsiteY30" fmla="*/ 2333767 h 2418476"/>
                <a:gd name="connsiteX31" fmla="*/ 1433015 w 2380060"/>
                <a:gd name="connsiteY31" fmla="*/ 2320119 h 2418476"/>
                <a:gd name="connsiteX32" fmla="*/ 1514901 w 2380060"/>
                <a:gd name="connsiteY32" fmla="*/ 2292824 h 2418476"/>
                <a:gd name="connsiteX33" fmla="*/ 1555845 w 2380060"/>
                <a:gd name="connsiteY33" fmla="*/ 2279176 h 2418476"/>
                <a:gd name="connsiteX34" fmla="*/ 1624084 w 2380060"/>
                <a:gd name="connsiteY34" fmla="*/ 2320120 h 2418476"/>
                <a:gd name="connsiteX35" fmla="*/ 1719618 w 2380060"/>
                <a:gd name="connsiteY35" fmla="*/ 2320119 h 2418476"/>
                <a:gd name="connsiteX36" fmla="*/ 1760561 w 2380060"/>
                <a:gd name="connsiteY36" fmla="*/ 2347415 h 2418476"/>
                <a:gd name="connsiteX37" fmla="*/ 2265528 w 2380060"/>
                <a:gd name="connsiteY37" fmla="*/ 2388358 h 2418476"/>
                <a:gd name="connsiteX38" fmla="*/ 2333767 w 2380060"/>
                <a:gd name="connsiteY38" fmla="*/ 2402006 h 2418476"/>
                <a:gd name="connsiteX39" fmla="*/ 2374710 w 2380060"/>
                <a:gd name="connsiteY39" fmla="*/ 2415654 h 2418476"/>
                <a:gd name="connsiteX40" fmla="*/ 2320119 w 2380060"/>
                <a:gd name="connsiteY40" fmla="*/ 2347415 h 2418476"/>
                <a:gd name="connsiteX41" fmla="*/ 2251880 w 2380060"/>
                <a:gd name="connsiteY41" fmla="*/ 2251880 h 2418476"/>
                <a:gd name="connsiteX42" fmla="*/ 2197289 w 2380060"/>
                <a:gd name="connsiteY42" fmla="*/ 2238233 h 2418476"/>
                <a:gd name="connsiteX43" fmla="*/ 2169994 w 2380060"/>
                <a:gd name="connsiteY43" fmla="*/ 2156346 h 2418476"/>
                <a:gd name="connsiteX44" fmla="*/ 2156346 w 2380060"/>
                <a:gd name="connsiteY44" fmla="*/ 2115403 h 2418476"/>
                <a:gd name="connsiteX45" fmla="*/ 2156346 w 2380060"/>
                <a:gd name="connsiteY45" fmla="*/ 1951630 h 2418476"/>
                <a:gd name="connsiteX46" fmla="*/ 2142698 w 2380060"/>
                <a:gd name="connsiteY46" fmla="*/ 1910686 h 2418476"/>
                <a:gd name="connsiteX47" fmla="*/ 2101755 w 2380060"/>
                <a:gd name="connsiteY47" fmla="*/ 1883391 h 2418476"/>
                <a:gd name="connsiteX48" fmla="*/ 2088107 w 2380060"/>
                <a:gd name="connsiteY48" fmla="*/ 1842448 h 2418476"/>
                <a:gd name="connsiteX49" fmla="*/ 2060812 w 2380060"/>
                <a:gd name="connsiteY49" fmla="*/ 1801504 h 2418476"/>
                <a:gd name="connsiteX50" fmla="*/ 1992573 w 2380060"/>
                <a:gd name="connsiteY50" fmla="*/ 1692322 h 2418476"/>
                <a:gd name="connsiteX51" fmla="*/ 1924334 w 2380060"/>
                <a:gd name="connsiteY51" fmla="*/ 1487606 h 2418476"/>
                <a:gd name="connsiteX52" fmla="*/ 1897039 w 2380060"/>
                <a:gd name="connsiteY52" fmla="*/ 1405719 h 2418476"/>
                <a:gd name="connsiteX53" fmla="*/ 1883391 w 2380060"/>
                <a:gd name="connsiteY53" fmla="*/ 1364776 h 2418476"/>
                <a:gd name="connsiteX54" fmla="*/ 1869743 w 2380060"/>
                <a:gd name="connsiteY54" fmla="*/ 1228298 h 2418476"/>
                <a:gd name="connsiteX55" fmla="*/ 1828800 w 2380060"/>
                <a:gd name="connsiteY55" fmla="*/ 1214651 h 2418476"/>
                <a:gd name="connsiteX56" fmla="*/ 1815152 w 2380060"/>
                <a:gd name="connsiteY56" fmla="*/ 1173707 h 2418476"/>
                <a:gd name="connsiteX57" fmla="*/ 1828800 w 2380060"/>
                <a:gd name="connsiteY57" fmla="*/ 1050877 h 2418476"/>
                <a:gd name="connsiteX58" fmla="*/ 1787857 w 2380060"/>
                <a:gd name="connsiteY58" fmla="*/ 1037230 h 2418476"/>
                <a:gd name="connsiteX59" fmla="*/ 1746913 w 2380060"/>
                <a:gd name="connsiteY59" fmla="*/ 1009934 h 2418476"/>
                <a:gd name="connsiteX60" fmla="*/ 1733265 w 2380060"/>
                <a:gd name="connsiteY60" fmla="*/ 968991 h 2418476"/>
                <a:gd name="connsiteX61" fmla="*/ 1692322 w 2380060"/>
                <a:gd name="connsiteY61" fmla="*/ 928048 h 2418476"/>
                <a:gd name="connsiteX62" fmla="*/ 1678674 w 2380060"/>
                <a:gd name="connsiteY62" fmla="*/ 887104 h 2418476"/>
                <a:gd name="connsiteX63" fmla="*/ 1665027 w 2380060"/>
                <a:gd name="connsiteY63" fmla="*/ 750627 h 2418476"/>
                <a:gd name="connsiteX64" fmla="*/ 1637731 w 2380060"/>
                <a:gd name="connsiteY64" fmla="*/ 709683 h 2418476"/>
                <a:gd name="connsiteX65" fmla="*/ 1624083 w 2380060"/>
                <a:gd name="connsiteY65" fmla="*/ 668740 h 2418476"/>
                <a:gd name="connsiteX66" fmla="*/ 1637731 w 2380060"/>
                <a:gd name="connsiteY66" fmla="*/ 600501 h 2418476"/>
                <a:gd name="connsiteX67" fmla="*/ 1651379 w 2380060"/>
                <a:gd name="connsiteY67" fmla="*/ 559558 h 2418476"/>
                <a:gd name="connsiteX68" fmla="*/ 1692322 w 2380060"/>
                <a:gd name="connsiteY68" fmla="*/ 573206 h 2418476"/>
                <a:gd name="connsiteX69" fmla="*/ 1774209 w 2380060"/>
                <a:gd name="connsiteY69" fmla="*/ 736979 h 2418476"/>
                <a:gd name="connsiteX70" fmla="*/ 1787857 w 2380060"/>
                <a:gd name="connsiteY70" fmla="*/ 777922 h 2418476"/>
                <a:gd name="connsiteX71" fmla="*/ 1828800 w 2380060"/>
                <a:gd name="connsiteY71" fmla="*/ 955343 h 2418476"/>
                <a:gd name="connsiteX72" fmla="*/ 1869743 w 2380060"/>
                <a:gd name="connsiteY72" fmla="*/ 968991 h 2418476"/>
                <a:gd name="connsiteX73" fmla="*/ 1897039 w 2380060"/>
                <a:gd name="connsiteY73" fmla="*/ 1009934 h 2418476"/>
                <a:gd name="connsiteX74" fmla="*/ 1978925 w 2380060"/>
                <a:gd name="connsiteY74" fmla="*/ 1064525 h 2418476"/>
                <a:gd name="connsiteX75" fmla="*/ 2006221 w 2380060"/>
                <a:gd name="connsiteY75" fmla="*/ 1023582 h 2418476"/>
                <a:gd name="connsiteX76" fmla="*/ 1992573 w 2380060"/>
                <a:gd name="connsiteY76" fmla="*/ 955343 h 2418476"/>
                <a:gd name="connsiteX77" fmla="*/ 2019868 w 2380060"/>
                <a:gd name="connsiteY77" fmla="*/ 846161 h 2418476"/>
                <a:gd name="connsiteX78" fmla="*/ 2047164 w 2380060"/>
                <a:gd name="connsiteY78" fmla="*/ 805218 h 2418476"/>
                <a:gd name="connsiteX79" fmla="*/ 2060812 w 2380060"/>
                <a:gd name="connsiteY79" fmla="*/ 764275 h 2418476"/>
                <a:gd name="connsiteX80" fmla="*/ 2088107 w 2380060"/>
                <a:gd name="connsiteY80" fmla="*/ 723331 h 2418476"/>
                <a:gd name="connsiteX81" fmla="*/ 2115403 w 2380060"/>
                <a:gd name="connsiteY81" fmla="*/ 641445 h 2418476"/>
                <a:gd name="connsiteX82" fmla="*/ 2088107 w 2380060"/>
                <a:gd name="connsiteY82" fmla="*/ 559558 h 2418476"/>
                <a:gd name="connsiteX83" fmla="*/ 2047164 w 2380060"/>
                <a:gd name="connsiteY83" fmla="*/ 436728 h 2418476"/>
                <a:gd name="connsiteX84" fmla="*/ 2006221 w 2380060"/>
                <a:gd name="connsiteY84" fmla="*/ 354842 h 2418476"/>
                <a:gd name="connsiteX85" fmla="*/ 1965277 w 2380060"/>
                <a:gd name="connsiteY85" fmla="*/ 341194 h 2418476"/>
                <a:gd name="connsiteX86" fmla="*/ 1760561 w 2380060"/>
                <a:gd name="connsiteY86" fmla="*/ 327546 h 2418476"/>
                <a:gd name="connsiteX87" fmla="*/ 1610436 w 2380060"/>
                <a:gd name="connsiteY87" fmla="*/ 300251 h 2418476"/>
                <a:gd name="connsiteX88" fmla="*/ 1569492 w 2380060"/>
                <a:gd name="connsiteY88" fmla="*/ 286603 h 2418476"/>
                <a:gd name="connsiteX89" fmla="*/ 1501254 w 2380060"/>
                <a:gd name="connsiteY89" fmla="*/ 245660 h 2418476"/>
                <a:gd name="connsiteX90" fmla="*/ 1473958 w 2380060"/>
                <a:gd name="connsiteY90" fmla="*/ 204716 h 2418476"/>
                <a:gd name="connsiteX91" fmla="*/ 1433015 w 2380060"/>
                <a:gd name="connsiteY91" fmla="*/ 191069 h 2418476"/>
                <a:gd name="connsiteX92" fmla="*/ 1392071 w 2380060"/>
                <a:gd name="connsiteY92" fmla="*/ 204716 h 2418476"/>
                <a:gd name="connsiteX93" fmla="*/ 1351128 w 2380060"/>
                <a:gd name="connsiteY93" fmla="*/ 232012 h 2418476"/>
                <a:gd name="connsiteX94" fmla="*/ 1228298 w 2380060"/>
                <a:gd name="connsiteY94" fmla="*/ 245660 h 2418476"/>
                <a:gd name="connsiteX95" fmla="*/ 1187355 w 2380060"/>
                <a:gd name="connsiteY95" fmla="*/ 259307 h 2418476"/>
                <a:gd name="connsiteX96" fmla="*/ 1146412 w 2380060"/>
                <a:gd name="connsiteY96" fmla="*/ 286603 h 2418476"/>
                <a:gd name="connsiteX97" fmla="*/ 1064525 w 2380060"/>
                <a:gd name="connsiteY97" fmla="*/ 313898 h 2418476"/>
                <a:gd name="connsiteX98" fmla="*/ 900752 w 2380060"/>
                <a:gd name="connsiteY98" fmla="*/ 272955 h 2418476"/>
                <a:gd name="connsiteX99" fmla="*/ 859809 w 2380060"/>
                <a:gd name="connsiteY99" fmla="*/ 259307 h 2418476"/>
                <a:gd name="connsiteX100" fmla="*/ 777922 w 2380060"/>
                <a:gd name="connsiteY100" fmla="*/ 204716 h 2418476"/>
                <a:gd name="connsiteX101" fmla="*/ 668740 w 2380060"/>
                <a:gd name="connsiteY101" fmla="*/ 136477 h 2418476"/>
                <a:gd name="connsiteX102" fmla="*/ 627797 w 2380060"/>
                <a:gd name="connsiteY102" fmla="*/ 122830 h 2418476"/>
                <a:gd name="connsiteX103" fmla="*/ 586854 w 2380060"/>
                <a:gd name="connsiteY103" fmla="*/ 95534 h 2418476"/>
                <a:gd name="connsiteX104" fmla="*/ 504967 w 2380060"/>
                <a:gd name="connsiteY104" fmla="*/ 68239 h 2418476"/>
                <a:gd name="connsiteX105" fmla="*/ 423080 w 2380060"/>
                <a:gd name="connsiteY105" fmla="*/ 40943 h 2418476"/>
                <a:gd name="connsiteX106" fmla="*/ 382137 w 2380060"/>
                <a:gd name="connsiteY106" fmla="*/ 27295 h 2418476"/>
                <a:gd name="connsiteX107" fmla="*/ 341194 w 2380060"/>
                <a:gd name="connsiteY107" fmla="*/ 13648 h 2418476"/>
                <a:gd name="connsiteX108" fmla="*/ 382137 w 2380060"/>
                <a:gd name="connsiteY108" fmla="*/ 40943 h 2418476"/>
                <a:gd name="connsiteX0" fmla="*/ 313898 w 2380060"/>
                <a:gd name="connsiteY0" fmla="*/ 0 h 2418476"/>
                <a:gd name="connsiteX1" fmla="*/ 259307 w 2380060"/>
                <a:gd name="connsiteY1" fmla="*/ 81886 h 2418476"/>
                <a:gd name="connsiteX2" fmla="*/ 286603 w 2380060"/>
                <a:gd name="connsiteY2" fmla="*/ 163773 h 2418476"/>
                <a:gd name="connsiteX3" fmla="*/ 259307 w 2380060"/>
                <a:gd name="connsiteY3" fmla="*/ 245660 h 2418476"/>
                <a:gd name="connsiteX4" fmla="*/ 218364 w 2380060"/>
                <a:gd name="connsiteY4" fmla="*/ 327546 h 2418476"/>
                <a:gd name="connsiteX5" fmla="*/ 204716 w 2380060"/>
                <a:gd name="connsiteY5" fmla="*/ 655092 h 2418476"/>
                <a:gd name="connsiteX6" fmla="*/ 177421 w 2380060"/>
                <a:gd name="connsiteY6" fmla="*/ 873457 h 2418476"/>
                <a:gd name="connsiteX7" fmla="*/ 163773 w 2380060"/>
                <a:gd name="connsiteY7" fmla="*/ 1023582 h 2418476"/>
                <a:gd name="connsiteX8" fmla="*/ 122830 w 2380060"/>
                <a:gd name="connsiteY8" fmla="*/ 1105469 h 2418476"/>
                <a:gd name="connsiteX9" fmla="*/ 95534 w 2380060"/>
                <a:gd name="connsiteY9" fmla="*/ 1187355 h 2418476"/>
                <a:gd name="connsiteX10" fmla="*/ 68239 w 2380060"/>
                <a:gd name="connsiteY10" fmla="*/ 1269242 h 2418476"/>
                <a:gd name="connsiteX11" fmla="*/ 54591 w 2380060"/>
                <a:gd name="connsiteY11" fmla="*/ 1337480 h 2418476"/>
                <a:gd name="connsiteX12" fmla="*/ 95534 w 2380060"/>
                <a:gd name="connsiteY12" fmla="*/ 1501254 h 2418476"/>
                <a:gd name="connsiteX13" fmla="*/ 81886 w 2380060"/>
                <a:gd name="connsiteY13" fmla="*/ 1610436 h 2418476"/>
                <a:gd name="connsiteX14" fmla="*/ 54591 w 2380060"/>
                <a:gd name="connsiteY14" fmla="*/ 1692322 h 2418476"/>
                <a:gd name="connsiteX15" fmla="*/ 40943 w 2380060"/>
                <a:gd name="connsiteY15" fmla="*/ 1746913 h 2418476"/>
                <a:gd name="connsiteX16" fmla="*/ 27295 w 2380060"/>
                <a:gd name="connsiteY16" fmla="*/ 1883391 h 2418476"/>
                <a:gd name="connsiteX17" fmla="*/ 13648 w 2380060"/>
                <a:gd name="connsiteY17" fmla="*/ 1924334 h 2418476"/>
                <a:gd name="connsiteX18" fmla="*/ 0 w 2380060"/>
                <a:gd name="connsiteY18" fmla="*/ 2006221 h 2418476"/>
                <a:gd name="connsiteX19" fmla="*/ 13648 w 2380060"/>
                <a:gd name="connsiteY19" fmla="*/ 2101755 h 2418476"/>
                <a:gd name="connsiteX20" fmla="*/ 68239 w 2380060"/>
                <a:gd name="connsiteY20" fmla="*/ 2115403 h 2418476"/>
                <a:gd name="connsiteX21" fmla="*/ 150125 w 2380060"/>
                <a:gd name="connsiteY21" fmla="*/ 2169994 h 2418476"/>
                <a:gd name="connsiteX22" fmla="*/ 450376 w 2380060"/>
                <a:gd name="connsiteY22" fmla="*/ 2197289 h 2418476"/>
                <a:gd name="connsiteX23" fmla="*/ 614149 w 2380060"/>
                <a:gd name="connsiteY23" fmla="*/ 2224585 h 2418476"/>
                <a:gd name="connsiteX24" fmla="*/ 655092 w 2380060"/>
                <a:gd name="connsiteY24" fmla="*/ 2238233 h 2418476"/>
                <a:gd name="connsiteX25" fmla="*/ 887104 w 2380060"/>
                <a:gd name="connsiteY25" fmla="*/ 2251880 h 2418476"/>
                <a:gd name="connsiteX26" fmla="*/ 941695 w 2380060"/>
                <a:gd name="connsiteY26" fmla="*/ 2265528 h 2418476"/>
                <a:gd name="connsiteX27" fmla="*/ 1023582 w 2380060"/>
                <a:gd name="connsiteY27" fmla="*/ 2279176 h 2418476"/>
                <a:gd name="connsiteX28" fmla="*/ 1105468 w 2380060"/>
                <a:gd name="connsiteY28" fmla="*/ 2306472 h 2418476"/>
                <a:gd name="connsiteX29" fmla="*/ 1146412 w 2380060"/>
                <a:gd name="connsiteY29" fmla="*/ 2320119 h 2418476"/>
                <a:gd name="connsiteX30" fmla="*/ 1214651 w 2380060"/>
                <a:gd name="connsiteY30" fmla="*/ 2333767 h 2418476"/>
                <a:gd name="connsiteX31" fmla="*/ 1433015 w 2380060"/>
                <a:gd name="connsiteY31" fmla="*/ 2320119 h 2418476"/>
                <a:gd name="connsiteX32" fmla="*/ 1514901 w 2380060"/>
                <a:gd name="connsiteY32" fmla="*/ 2292824 h 2418476"/>
                <a:gd name="connsiteX33" fmla="*/ 1528550 w 2380060"/>
                <a:gd name="connsiteY33" fmla="*/ 2333767 h 2418476"/>
                <a:gd name="connsiteX34" fmla="*/ 1624084 w 2380060"/>
                <a:gd name="connsiteY34" fmla="*/ 2320120 h 2418476"/>
                <a:gd name="connsiteX35" fmla="*/ 1719618 w 2380060"/>
                <a:gd name="connsiteY35" fmla="*/ 2320119 h 2418476"/>
                <a:gd name="connsiteX36" fmla="*/ 1760561 w 2380060"/>
                <a:gd name="connsiteY36" fmla="*/ 2347415 h 2418476"/>
                <a:gd name="connsiteX37" fmla="*/ 2265528 w 2380060"/>
                <a:gd name="connsiteY37" fmla="*/ 2388358 h 2418476"/>
                <a:gd name="connsiteX38" fmla="*/ 2333767 w 2380060"/>
                <a:gd name="connsiteY38" fmla="*/ 2402006 h 2418476"/>
                <a:gd name="connsiteX39" fmla="*/ 2374710 w 2380060"/>
                <a:gd name="connsiteY39" fmla="*/ 2415654 h 2418476"/>
                <a:gd name="connsiteX40" fmla="*/ 2320119 w 2380060"/>
                <a:gd name="connsiteY40" fmla="*/ 2347415 h 2418476"/>
                <a:gd name="connsiteX41" fmla="*/ 2251880 w 2380060"/>
                <a:gd name="connsiteY41" fmla="*/ 2251880 h 2418476"/>
                <a:gd name="connsiteX42" fmla="*/ 2197289 w 2380060"/>
                <a:gd name="connsiteY42" fmla="*/ 2238233 h 2418476"/>
                <a:gd name="connsiteX43" fmla="*/ 2169994 w 2380060"/>
                <a:gd name="connsiteY43" fmla="*/ 2156346 h 2418476"/>
                <a:gd name="connsiteX44" fmla="*/ 2156346 w 2380060"/>
                <a:gd name="connsiteY44" fmla="*/ 2115403 h 2418476"/>
                <a:gd name="connsiteX45" fmla="*/ 2156346 w 2380060"/>
                <a:gd name="connsiteY45" fmla="*/ 1951630 h 2418476"/>
                <a:gd name="connsiteX46" fmla="*/ 2142698 w 2380060"/>
                <a:gd name="connsiteY46" fmla="*/ 1910686 h 2418476"/>
                <a:gd name="connsiteX47" fmla="*/ 2101755 w 2380060"/>
                <a:gd name="connsiteY47" fmla="*/ 1883391 h 2418476"/>
                <a:gd name="connsiteX48" fmla="*/ 2088107 w 2380060"/>
                <a:gd name="connsiteY48" fmla="*/ 1842448 h 2418476"/>
                <a:gd name="connsiteX49" fmla="*/ 2060812 w 2380060"/>
                <a:gd name="connsiteY49" fmla="*/ 1801504 h 2418476"/>
                <a:gd name="connsiteX50" fmla="*/ 1992573 w 2380060"/>
                <a:gd name="connsiteY50" fmla="*/ 1692322 h 2418476"/>
                <a:gd name="connsiteX51" fmla="*/ 1924334 w 2380060"/>
                <a:gd name="connsiteY51" fmla="*/ 1487606 h 2418476"/>
                <a:gd name="connsiteX52" fmla="*/ 1897039 w 2380060"/>
                <a:gd name="connsiteY52" fmla="*/ 1405719 h 2418476"/>
                <a:gd name="connsiteX53" fmla="*/ 1883391 w 2380060"/>
                <a:gd name="connsiteY53" fmla="*/ 1364776 h 2418476"/>
                <a:gd name="connsiteX54" fmla="*/ 1869743 w 2380060"/>
                <a:gd name="connsiteY54" fmla="*/ 1228298 h 2418476"/>
                <a:gd name="connsiteX55" fmla="*/ 1828800 w 2380060"/>
                <a:gd name="connsiteY55" fmla="*/ 1214651 h 2418476"/>
                <a:gd name="connsiteX56" fmla="*/ 1815152 w 2380060"/>
                <a:gd name="connsiteY56" fmla="*/ 1173707 h 2418476"/>
                <a:gd name="connsiteX57" fmla="*/ 1828800 w 2380060"/>
                <a:gd name="connsiteY57" fmla="*/ 1050877 h 2418476"/>
                <a:gd name="connsiteX58" fmla="*/ 1787857 w 2380060"/>
                <a:gd name="connsiteY58" fmla="*/ 1037230 h 2418476"/>
                <a:gd name="connsiteX59" fmla="*/ 1746913 w 2380060"/>
                <a:gd name="connsiteY59" fmla="*/ 1009934 h 2418476"/>
                <a:gd name="connsiteX60" fmla="*/ 1733265 w 2380060"/>
                <a:gd name="connsiteY60" fmla="*/ 968991 h 2418476"/>
                <a:gd name="connsiteX61" fmla="*/ 1692322 w 2380060"/>
                <a:gd name="connsiteY61" fmla="*/ 928048 h 2418476"/>
                <a:gd name="connsiteX62" fmla="*/ 1678674 w 2380060"/>
                <a:gd name="connsiteY62" fmla="*/ 887104 h 2418476"/>
                <a:gd name="connsiteX63" fmla="*/ 1665027 w 2380060"/>
                <a:gd name="connsiteY63" fmla="*/ 750627 h 2418476"/>
                <a:gd name="connsiteX64" fmla="*/ 1637731 w 2380060"/>
                <a:gd name="connsiteY64" fmla="*/ 709683 h 2418476"/>
                <a:gd name="connsiteX65" fmla="*/ 1624083 w 2380060"/>
                <a:gd name="connsiteY65" fmla="*/ 668740 h 2418476"/>
                <a:gd name="connsiteX66" fmla="*/ 1637731 w 2380060"/>
                <a:gd name="connsiteY66" fmla="*/ 600501 h 2418476"/>
                <a:gd name="connsiteX67" fmla="*/ 1651379 w 2380060"/>
                <a:gd name="connsiteY67" fmla="*/ 559558 h 2418476"/>
                <a:gd name="connsiteX68" fmla="*/ 1692322 w 2380060"/>
                <a:gd name="connsiteY68" fmla="*/ 573206 h 2418476"/>
                <a:gd name="connsiteX69" fmla="*/ 1774209 w 2380060"/>
                <a:gd name="connsiteY69" fmla="*/ 736979 h 2418476"/>
                <a:gd name="connsiteX70" fmla="*/ 1787857 w 2380060"/>
                <a:gd name="connsiteY70" fmla="*/ 777922 h 2418476"/>
                <a:gd name="connsiteX71" fmla="*/ 1828800 w 2380060"/>
                <a:gd name="connsiteY71" fmla="*/ 955343 h 2418476"/>
                <a:gd name="connsiteX72" fmla="*/ 1869743 w 2380060"/>
                <a:gd name="connsiteY72" fmla="*/ 968991 h 2418476"/>
                <a:gd name="connsiteX73" fmla="*/ 1897039 w 2380060"/>
                <a:gd name="connsiteY73" fmla="*/ 1009934 h 2418476"/>
                <a:gd name="connsiteX74" fmla="*/ 1978925 w 2380060"/>
                <a:gd name="connsiteY74" fmla="*/ 1064525 h 2418476"/>
                <a:gd name="connsiteX75" fmla="*/ 2006221 w 2380060"/>
                <a:gd name="connsiteY75" fmla="*/ 1023582 h 2418476"/>
                <a:gd name="connsiteX76" fmla="*/ 1992573 w 2380060"/>
                <a:gd name="connsiteY76" fmla="*/ 955343 h 2418476"/>
                <a:gd name="connsiteX77" fmla="*/ 2019868 w 2380060"/>
                <a:gd name="connsiteY77" fmla="*/ 846161 h 2418476"/>
                <a:gd name="connsiteX78" fmla="*/ 2047164 w 2380060"/>
                <a:gd name="connsiteY78" fmla="*/ 805218 h 2418476"/>
                <a:gd name="connsiteX79" fmla="*/ 2060812 w 2380060"/>
                <a:gd name="connsiteY79" fmla="*/ 764275 h 2418476"/>
                <a:gd name="connsiteX80" fmla="*/ 2088107 w 2380060"/>
                <a:gd name="connsiteY80" fmla="*/ 723331 h 2418476"/>
                <a:gd name="connsiteX81" fmla="*/ 2115403 w 2380060"/>
                <a:gd name="connsiteY81" fmla="*/ 641445 h 2418476"/>
                <a:gd name="connsiteX82" fmla="*/ 2088107 w 2380060"/>
                <a:gd name="connsiteY82" fmla="*/ 559558 h 2418476"/>
                <a:gd name="connsiteX83" fmla="*/ 2047164 w 2380060"/>
                <a:gd name="connsiteY83" fmla="*/ 436728 h 2418476"/>
                <a:gd name="connsiteX84" fmla="*/ 2006221 w 2380060"/>
                <a:gd name="connsiteY84" fmla="*/ 354842 h 2418476"/>
                <a:gd name="connsiteX85" fmla="*/ 1965277 w 2380060"/>
                <a:gd name="connsiteY85" fmla="*/ 341194 h 2418476"/>
                <a:gd name="connsiteX86" fmla="*/ 1760561 w 2380060"/>
                <a:gd name="connsiteY86" fmla="*/ 327546 h 2418476"/>
                <a:gd name="connsiteX87" fmla="*/ 1610436 w 2380060"/>
                <a:gd name="connsiteY87" fmla="*/ 300251 h 2418476"/>
                <a:gd name="connsiteX88" fmla="*/ 1569492 w 2380060"/>
                <a:gd name="connsiteY88" fmla="*/ 286603 h 2418476"/>
                <a:gd name="connsiteX89" fmla="*/ 1501254 w 2380060"/>
                <a:gd name="connsiteY89" fmla="*/ 245660 h 2418476"/>
                <a:gd name="connsiteX90" fmla="*/ 1473958 w 2380060"/>
                <a:gd name="connsiteY90" fmla="*/ 204716 h 2418476"/>
                <a:gd name="connsiteX91" fmla="*/ 1433015 w 2380060"/>
                <a:gd name="connsiteY91" fmla="*/ 191069 h 2418476"/>
                <a:gd name="connsiteX92" fmla="*/ 1392071 w 2380060"/>
                <a:gd name="connsiteY92" fmla="*/ 204716 h 2418476"/>
                <a:gd name="connsiteX93" fmla="*/ 1351128 w 2380060"/>
                <a:gd name="connsiteY93" fmla="*/ 232012 h 2418476"/>
                <a:gd name="connsiteX94" fmla="*/ 1228298 w 2380060"/>
                <a:gd name="connsiteY94" fmla="*/ 245660 h 2418476"/>
                <a:gd name="connsiteX95" fmla="*/ 1187355 w 2380060"/>
                <a:gd name="connsiteY95" fmla="*/ 259307 h 2418476"/>
                <a:gd name="connsiteX96" fmla="*/ 1146412 w 2380060"/>
                <a:gd name="connsiteY96" fmla="*/ 286603 h 2418476"/>
                <a:gd name="connsiteX97" fmla="*/ 1064525 w 2380060"/>
                <a:gd name="connsiteY97" fmla="*/ 313898 h 2418476"/>
                <a:gd name="connsiteX98" fmla="*/ 900752 w 2380060"/>
                <a:gd name="connsiteY98" fmla="*/ 272955 h 2418476"/>
                <a:gd name="connsiteX99" fmla="*/ 859809 w 2380060"/>
                <a:gd name="connsiteY99" fmla="*/ 259307 h 2418476"/>
                <a:gd name="connsiteX100" fmla="*/ 777922 w 2380060"/>
                <a:gd name="connsiteY100" fmla="*/ 204716 h 2418476"/>
                <a:gd name="connsiteX101" fmla="*/ 668740 w 2380060"/>
                <a:gd name="connsiteY101" fmla="*/ 136477 h 2418476"/>
                <a:gd name="connsiteX102" fmla="*/ 627797 w 2380060"/>
                <a:gd name="connsiteY102" fmla="*/ 122830 h 2418476"/>
                <a:gd name="connsiteX103" fmla="*/ 586854 w 2380060"/>
                <a:gd name="connsiteY103" fmla="*/ 95534 h 2418476"/>
                <a:gd name="connsiteX104" fmla="*/ 504967 w 2380060"/>
                <a:gd name="connsiteY104" fmla="*/ 68239 h 2418476"/>
                <a:gd name="connsiteX105" fmla="*/ 423080 w 2380060"/>
                <a:gd name="connsiteY105" fmla="*/ 40943 h 2418476"/>
                <a:gd name="connsiteX106" fmla="*/ 382137 w 2380060"/>
                <a:gd name="connsiteY106" fmla="*/ 27295 h 2418476"/>
                <a:gd name="connsiteX107" fmla="*/ 341194 w 2380060"/>
                <a:gd name="connsiteY107" fmla="*/ 13648 h 2418476"/>
                <a:gd name="connsiteX108" fmla="*/ 382137 w 2380060"/>
                <a:gd name="connsiteY108" fmla="*/ 40943 h 2418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</a:cxnLst>
              <a:rect l="l" t="t" r="r" b="b"/>
              <a:pathLst>
                <a:path w="2380060" h="2418476">
                  <a:moveTo>
                    <a:pt x="313898" y="0"/>
                  </a:moveTo>
                  <a:cubicBezTo>
                    <a:pt x="295701" y="27295"/>
                    <a:pt x="264700" y="49527"/>
                    <a:pt x="259307" y="81886"/>
                  </a:cubicBezTo>
                  <a:cubicBezTo>
                    <a:pt x="254577" y="110267"/>
                    <a:pt x="286603" y="163773"/>
                    <a:pt x="286603" y="163773"/>
                  </a:cubicBezTo>
                  <a:cubicBezTo>
                    <a:pt x="277504" y="191069"/>
                    <a:pt x="275267" y="221720"/>
                    <a:pt x="259307" y="245660"/>
                  </a:cubicBezTo>
                  <a:cubicBezTo>
                    <a:pt x="224032" y="298573"/>
                    <a:pt x="237199" y="271042"/>
                    <a:pt x="218364" y="327546"/>
                  </a:cubicBezTo>
                  <a:cubicBezTo>
                    <a:pt x="213815" y="436728"/>
                    <a:pt x="210614" y="545975"/>
                    <a:pt x="204716" y="655092"/>
                  </a:cubicBezTo>
                  <a:cubicBezTo>
                    <a:pt x="195199" y="831152"/>
                    <a:pt x="208554" y="780050"/>
                    <a:pt x="177421" y="873457"/>
                  </a:cubicBezTo>
                  <a:cubicBezTo>
                    <a:pt x="172872" y="923499"/>
                    <a:pt x="170879" y="973839"/>
                    <a:pt x="163773" y="1023582"/>
                  </a:cubicBezTo>
                  <a:cubicBezTo>
                    <a:pt x="155915" y="1078590"/>
                    <a:pt x="145589" y="1054261"/>
                    <a:pt x="122830" y="1105469"/>
                  </a:cubicBezTo>
                  <a:cubicBezTo>
                    <a:pt x="111145" y="1131761"/>
                    <a:pt x="104633" y="1160060"/>
                    <a:pt x="95534" y="1187355"/>
                  </a:cubicBezTo>
                  <a:cubicBezTo>
                    <a:pt x="95530" y="1187368"/>
                    <a:pt x="68242" y="1269229"/>
                    <a:pt x="68239" y="1269242"/>
                  </a:cubicBezTo>
                  <a:lnTo>
                    <a:pt x="54591" y="1337480"/>
                  </a:lnTo>
                  <a:cubicBezTo>
                    <a:pt x="90637" y="1445619"/>
                    <a:pt x="77156" y="1390986"/>
                    <a:pt x="95534" y="1501254"/>
                  </a:cubicBezTo>
                  <a:cubicBezTo>
                    <a:pt x="90985" y="1537648"/>
                    <a:pt x="89571" y="1574573"/>
                    <a:pt x="81886" y="1610436"/>
                  </a:cubicBezTo>
                  <a:cubicBezTo>
                    <a:pt x="75857" y="1638569"/>
                    <a:pt x="61569" y="1664409"/>
                    <a:pt x="54591" y="1692322"/>
                  </a:cubicBezTo>
                  <a:lnTo>
                    <a:pt x="40943" y="1746913"/>
                  </a:lnTo>
                  <a:cubicBezTo>
                    <a:pt x="36394" y="1792406"/>
                    <a:pt x="34247" y="1838203"/>
                    <a:pt x="27295" y="1883391"/>
                  </a:cubicBezTo>
                  <a:cubicBezTo>
                    <a:pt x="25108" y="1897610"/>
                    <a:pt x="16769" y="1910291"/>
                    <a:pt x="13648" y="1924334"/>
                  </a:cubicBezTo>
                  <a:cubicBezTo>
                    <a:pt x="7645" y="1951347"/>
                    <a:pt x="4549" y="1978925"/>
                    <a:pt x="0" y="2006221"/>
                  </a:cubicBezTo>
                  <a:cubicBezTo>
                    <a:pt x="4549" y="2038066"/>
                    <a:pt x="-3401" y="2074477"/>
                    <a:pt x="13648" y="2101755"/>
                  </a:cubicBezTo>
                  <a:cubicBezTo>
                    <a:pt x="23589" y="2117661"/>
                    <a:pt x="51462" y="2107015"/>
                    <a:pt x="68239" y="2115403"/>
                  </a:cubicBezTo>
                  <a:cubicBezTo>
                    <a:pt x="97581" y="2130074"/>
                    <a:pt x="117573" y="2165925"/>
                    <a:pt x="150125" y="2169994"/>
                  </a:cubicBezTo>
                  <a:cubicBezTo>
                    <a:pt x="322666" y="2191562"/>
                    <a:pt x="222723" y="2181029"/>
                    <a:pt x="450376" y="2197289"/>
                  </a:cubicBezTo>
                  <a:cubicBezTo>
                    <a:pt x="546362" y="2229285"/>
                    <a:pt x="431312" y="2194112"/>
                    <a:pt x="614149" y="2224585"/>
                  </a:cubicBezTo>
                  <a:cubicBezTo>
                    <a:pt x="628339" y="2226950"/>
                    <a:pt x="640777" y="2236802"/>
                    <a:pt x="655092" y="2238233"/>
                  </a:cubicBezTo>
                  <a:cubicBezTo>
                    <a:pt x="732179" y="2245942"/>
                    <a:pt x="809767" y="2247331"/>
                    <a:pt x="887104" y="2251880"/>
                  </a:cubicBezTo>
                  <a:cubicBezTo>
                    <a:pt x="905301" y="2256429"/>
                    <a:pt x="923302" y="2261849"/>
                    <a:pt x="941695" y="2265528"/>
                  </a:cubicBezTo>
                  <a:cubicBezTo>
                    <a:pt x="968830" y="2270955"/>
                    <a:pt x="996736" y="2272464"/>
                    <a:pt x="1023582" y="2279176"/>
                  </a:cubicBezTo>
                  <a:cubicBezTo>
                    <a:pt x="1051495" y="2286154"/>
                    <a:pt x="1078173" y="2297374"/>
                    <a:pt x="1105468" y="2306472"/>
                  </a:cubicBezTo>
                  <a:cubicBezTo>
                    <a:pt x="1119116" y="2311021"/>
                    <a:pt x="1132305" y="2317298"/>
                    <a:pt x="1146412" y="2320119"/>
                  </a:cubicBezTo>
                  <a:lnTo>
                    <a:pt x="1214651" y="2333767"/>
                  </a:lnTo>
                  <a:cubicBezTo>
                    <a:pt x="1287439" y="2329218"/>
                    <a:pt x="1360754" y="2329973"/>
                    <a:pt x="1433015" y="2320119"/>
                  </a:cubicBezTo>
                  <a:cubicBezTo>
                    <a:pt x="1461523" y="2316232"/>
                    <a:pt x="1498979" y="2290549"/>
                    <a:pt x="1514901" y="2292824"/>
                  </a:cubicBezTo>
                  <a:cubicBezTo>
                    <a:pt x="1530823" y="2295099"/>
                    <a:pt x="1510353" y="2329218"/>
                    <a:pt x="1528550" y="2333767"/>
                  </a:cubicBezTo>
                  <a:cubicBezTo>
                    <a:pt x="1546747" y="2338316"/>
                    <a:pt x="1592239" y="2322395"/>
                    <a:pt x="1624084" y="2320120"/>
                  </a:cubicBezTo>
                  <a:cubicBezTo>
                    <a:pt x="1655929" y="2317845"/>
                    <a:pt x="1696872" y="2315570"/>
                    <a:pt x="1719618" y="2320119"/>
                  </a:cubicBezTo>
                  <a:cubicBezTo>
                    <a:pt x="1742364" y="2324668"/>
                    <a:pt x="1745572" y="2340753"/>
                    <a:pt x="1760561" y="2347415"/>
                  </a:cubicBezTo>
                  <a:cubicBezTo>
                    <a:pt x="1918146" y="2417453"/>
                    <a:pt x="2098920" y="2382983"/>
                    <a:pt x="2265528" y="2388358"/>
                  </a:cubicBezTo>
                  <a:cubicBezTo>
                    <a:pt x="2288274" y="2392907"/>
                    <a:pt x="2311263" y="2396380"/>
                    <a:pt x="2333767" y="2402006"/>
                  </a:cubicBezTo>
                  <a:cubicBezTo>
                    <a:pt x="2347723" y="2405495"/>
                    <a:pt x="2364538" y="2425827"/>
                    <a:pt x="2374710" y="2415654"/>
                  </a:cubicBezTo>
                  <a:cubicBezTo>
                    <a:pt x="2401078" y="2389285"/>
                    <a:pt x="2321494" y="2348332"/>
                    <a:pt x="2320119" y="2347415"/>
                  </a:cubicBezTo>
                  <a:cubicBezTo>
                    <a:pt x="2290669" y="2259064"/>
                    <a:pt x="2318922" y="2271034"/>
                    <a:pt x="2251880" y="2251880"/>
                  </a:cubicBezTo>
                  <a:cubicBezTo>
                    <a:pt x="2233845" y="2246727"/>
                    <a:pt x="2215486" y="2242782"/>
                    <a:pt x="2197289" y="2238233"/>
                  </a:cubicBezTo>
                  <a:lnTo>
                    <a:pt x="2169994" y="2156346"/>
                  </a:lnTo>
                  <a:lnTo>
                    <a:pt x="2156346" y="2115403"/>
                  </a:lnTo>
                  <a:cubicBezTo>
                    <a:pt x="2171944" y="2021818"/>
                    <a:pt x="2177143" y="2045215"/>
                    <a:pt x="2156346" y="1951630"/>
                  </a:cubicBezTo>
                  <a:cubicBezTo>
                    <a:pt x="2153225" y="1937586"/>
                    <a:pt x="2151685" y="1921920"/>
                    <a:pt x="2142698" y="1910686"/>
                  </a:cubicBezTo>
                  <a:cubicBezTo>
                    <a:pt x="2132452" y="1897878"/>
                    <a:pt x="2115403" y="1892489"/>
                    <a:pt x="2101755" y="1883391"/>
                  </a:cubicBezTo>
                  <a:cubicBezTo>
                    <a:pt x="2097206" y="1869743"/>
                    <a:pt x="2094541" y="1855315"/>
                    <a:pt x="2088107" y="1842448"/>
                  </a:cubicBezTo>
                  <a:cubicBezTo>
                    <a:pt x="2080772" y="1827777"/>
                    <a:pt x="2067474" y="1816493"/>
                    <a:pt x="2060812" y="1801504"/>
                  </a:cubicBezTo>
                  <a:cubicBezTo>
                    <a:pt x="2012944" y="1693800"/>
                    <a:pt x="2066226" y="1741425"/>
                    <a:pt x="1992573" y="1692322"/>
                  </a:cubicBezTo>
                  <a:lnTo>
                    <a:pt x="1924334" y="1487606"/>
                  </a:lnTo>
                  <a:lnTo>
                    <a:pt x="1897039" y="1405719"/>
                  </a:lnTo>
                  <a:lnTo>
                    <a:pt x="1883391" y="1364776"/>
                  </a:lnTo>
                  <a:cubicBezTo>
                    <a:pt x="1878842" y="1319283"/>
                    <a:pt x="1885367" y="1271265"/>
                    <a:pt x="1869743" y="1228298"/>
                  </a:cubicBezTo>
                  <a:cubicBezTo>
                    <a:pt x="1864827" y="1214778"/>
                    <a:pt x="1838972" y="1224823"/>
                    <a:pt x="1828800" y="1214651"/>
                  </a:cubicBezTo>
                  <a:cubicBezTo>
                    <a:pt x="1818627" y="1204478"/>
                    <a:pt x="1819701" y="1187355"/>
                    <a:pt x="1815152" y="1173707"/>
                  </a:cubicBezTo>
                  <a:cubicBezTo>
                    <a:pt x="1824251" y="1146411"/>
                    <a:pt x="1862920" y="1084997"/>
                    <a:pt x="1828800" y="1050877"/>
                  </a:cubicBezTo>
                  <a:cubicBezTo>
                    <a:pt x="1818628" y="1040705"/>
                    <a:pt x="1801505" y="1041779"/>
                    <a:pt x="1787857" y="1037230"/>
                  </a:cubicBezTo>
                  <a:cubicBezTo>
                    <a:pt x="1774209" y="1028131"/>
                    <a:pt x="1757160" y="1022742"/>
                    <a:pt x="1746913" y="1009934"/>
                  </a:cubicBezTo>
                  <a:cubicBezTo>
                    <a:pt x="1737926" y="998701"/>
                    <a:pt x="1741245" y="980961"/>
                    <a:pt x="1733265" y="968991"/>
                  </a:cubicBezTo>
                  <a:cubicBezTo>
                    <a:pt x="1722559" y="952932"/>
                    <a:pt x="1705970" y="941696"/>
                    <a:pt x="1692322" y="928048"/>
                  </a:cubicBezTo>
                  <a:cubicBezTo>
                    <a:pt x="1687773" y="914400"/>
                    <a:pt x="1680861" y="901323"/>
                    <a:pt x="1678674" y="887104"/>
                  </a:cubicBezTo>
                  <a:cubicBezTo>
                    <a:pt x="1671722" y="841916"/>
                    <a:pt x="1675307" y="795175"/>
                    <a:pt x="1665027" y="750627"/>
                  </a:cubicBezTo>
                  <a:cubicBezTo>
                    <a:pt x="1661339" y="734644"/>
                    <a:pt x="1645067" y="724354"/>
                    <a:pt x="1637731" y="709683"/>
                  </a:cubicBezTo>
                  <a:cubicBezTo>
                    <a:pt x="1631297" y="696816"/>
                    <a:pt x="1628632" y="682388"/>
                    <a:pt x="1624083" y="668740"/>
                  </a:cubicBezTo>
                  <a:cubicBezTo>
                    <a:pt x="1628632" y="645994"/>
                    <a:pt x="1632105" y="623005"/>
                    <a:pt x="1637731" y="600501"/>
                  </a:cubicBezTo>
                  <a:cubicBezTo>
                    <a:pt x="1641220" y="586545"/>
                    <a:pt x="1638512" y="565991"/>
                    <a:pt x="1651379" y="559558"/>
                  </a:cubicBezTo>
                  <a:cubicBezTo>
                    <a:pt x="1664246" y="553125"/>
                    <a:pt x="1678674" y="568657"/>
                    <a:pt x="1692322" y="573206"/>
                  </a:cubicBezTo>
                  <a:cubicBezTo>
                    <a:pt x="1762873" y="679032"/>
                    <a:pt x="1736539" y="623970"/>
                    <a:pt x="1774209" y="736979"/>
                  </a:cubicBezTo>
                  <a:lnTo>
                    <a:pt x="1787857" y="777922"/>
                  </a:lnTo>
                  <a:cubicBezTo>
                    <a:pt x="1788818" y="784647"/>
                    <a:pt x="1806317" y="947849"/>
                    <a:pt x="1828800" y="955343"/>
                  </a:cubicBezTo>
                  <a:lnTo>
                    <a:pt x="1869743" y="968991"/>
                  </a:lnTo>
                  <a:cubicBezTo>
                    <a:pt x="1878842" y="982639"/>
                    <a:pt x="1884695" y="999133"/>
                    <a:pt x="1897039" y="1009934"/>
                  </a:cubicBezTo>
                  <a:cubicBezTo>
                    <a:pt x="1921727" y="1031536"/>
                    <a:pt x="1978925" y="1064525"/>
                    <a:pt x="1978925" y="1064525"/>
                  </a:cubicBezTo>
                  <a:cubicBezTo>
                    <a:pt x="1988024" y="1050877"/>
                    <a:pt x="2004186" y="1039858"/>
                    <a:pt x="2006221" y="1023582"/>
                  </a:cubicBezTo>
                  <a:cubicBezTo>
                    <a:pt x="2009098" y="1000564"/>
                    <a:pt x="1992573" y="978540"/>
                    <a:pt x="1992573" y="955343"/>
                  </a:cubicBezTo>
                  <a:cubicBezTo>
                    <a:pt x="1992573" y="939774"/>
                    <a:pt x="2009100" y="867698"/>
                    <a:pt x="2019868" y="846161"/>
                  </a:cubicBezTo>
                  <a:cubicBezTo>
                    <a:pt x="2027203" y="831490"/>
                    <a:pt x="2039828" y="819889"/>
                    <a:pt x="2047164" y="805218"/>
                  </a:cubicBezTo>
                  <a:cubicBezTo>
                    <a:pt x="2053598" y="792351"/>
                    <a:pt x="2054378" y="777142"/>
                    <a:pt x="2060812" y="764275"/>
                  </a:cubicBezTo>
                  <a:cubicBezTo>
                    <a:pt x="2068147" y="749604"/>
                    <a:pt x="2081445" y="738320"/>
                    <a:pt x="2088107" y="723331"/>
                  </a:cubicBezTo>
                  <a:cubicBezTo>
                    <a:pt x="2099792" y="697039"/>
                    <a:pt x="2115403" y="641445"/>
                    <a:pt x="2115403" y="641445"/>
                  </a:cubicBezTo>
                  <a:lnTo>
                    <a:pt x="2088107" y="559558"/>
                  </a:lnTo>
                  <a:lnTo>
                    <a:pt x="2047164" y="436728"/>
                  </a:lnTo>
                  <a:cubicBezTo>
                    <a:pt x="2038174" y="409758"/>
                    <a:pt x="2030271" y="374082"/>
                    <a:pt x="2006221" y="354842"/>
                  </a:cubicBezTo>
                  <a:cubicBezTo>
                    <a:pt x="1994987" y="345855"/>
                    <a:pt x="1979575" y="342783"/>
                    <a:pt x="1965277" y="341194"/>
                  </a:cubicBezTo>
                  <a:cubicBezTo>
                    <a:pt x="1897305" y="333641"/>
                    <a:pt x="1828800" y="332095"/>
                    <a:pt x="1760561" y="327546"/>
                  </a:cubicBezTo>
                  <a:cubicBezTo>
                    <a:pt x="1724069" y="321464"/>
                    <a:pt x="1648576" y="309786"/>
                    <a:pt x="1610436" y="300251"/>
                  </a:cubicBezTo>
                  <a:cubicBezTo>
                    <a:pt x="1596479" y="296762"/>
                    <a:pt x="1583140" y="291152"/>
                    <a:pt x="1569492" y="286603"/>
                  </a:cubicBezTo>
                  <a:cubicBezTo>
                    <a:pt x="1539717" y="167495"/>
                    <a:pt x="1585621" y="273783"/>
                    <a:pt x="1501254" y="245660"/>
                  </a:cubicBezTo>
                  <a:cubicBezTo>
                    <a:pt x="1485693" y="240473"/>
                    <a:pt x="1486766" y="214963"/>
                    <a:pt x="1473958" y="204716"/>
                  </a:cubicBezTo>
                  <a:cubicBezTo>
                    <a:pt x="1462725" y="195729"/>
                    <a:pt x="1446663" y="195618"/>
                    <a:pt x="1433015" y="191069"/>
                  </a:cubicBezTo>
                  <a:cubicBezTo>
                    <a:pt x="1419367" y="195618"/>
                    <a:pt x="1404938" y="198282"/>
                    <a:pt x="1392071" y="204716"/>
                  </a:cubicBezTo>
                  <a:cubicBezTo>
                    <a:pt x="1377400" y="212051"/>
                    <a:pt x="1367041" y="228034"/>
                    <a:pt x="1351128" y="232012"/>
                  </a:cubicBezTo>
                  <a:cubicBezTo>
                    <a:pt x="1311163" y="242004"/>
                    <a:pt x="1269241" y="241111"/>
                    <a:pt x="1228298" y="245660"/>
                  </a:cubicBezTo>
                  <a:cubicBezTo>
                    <a:pt x="1214650" y="250209"/>
                    <a:pt x="1200222" y="252873"/>
                    <a:pt x="1187355" y="259307"/>
                  </a:cubicBezTo>
                  <a:cubicBezTo>
                    <a:pt x="1172684" y="266642"/>
                    <a:pt x="1161401" y="279941"/>
                    <a:pt x="1146412" y="286603"/>
                  </a:cubicBezTo>
                  <a:cubicBezTo>
                    <a:pt x="1120120" y="298288"/>
                    <a:pt x="1064525" y="313898"/>
                    <a:pt x="1064525" y="313898"/>
                  </a:cubicBezTo>
                  <a:cubicBezTo>
                    <a:pt x="954259" y="295521"/>
                    <a:pt x="1008890" y="309002"/>
                    <a:pt x="900752" y="272955"/>
                  </a:cubicBezTo>
                  <a:cubicBezTo>
                    <a:pt x="887104" y="268406"/>
                    <a:pt x="871779" y="267287"/>
                    <a:pt x="859809" y="259307"/>
                  </a:cubicBezTo>
                  <a:lnTo>
                    <a:pt x="777922" y="204716"/>
                  </a:lnTo>
                  <a:cubicBezTo>
                    <a:pt x="734668" y="139833"/>
                    <a:pt x="766187" y="168959"/>
                    <a:pt x="668740" y="136477"/>
                  </a:cubicBezTo>
                  <a:lnTo>
                    <a:pt x="627797" y="122830"/>
                  </a:lnTo>
                  <a:cubicBezTo>
                    <a:pt x="614149" y="113731"/>
                    <a:pt x="601843" y="102196"/>
                    <a:pt x="586854" y="95534"/>
                  </a:cubicBezTo>
                  <a:cubicBezTo>
                    <a:pt x="560562" y="83849"/>
                    <a:pt x="532263" y="77337"/>
                    <a:pt x="504967" y="68239"/>
                  </a:cubicBezTo>
                  <a:lnTo>
                    <a:pt x="423080" y="40943"/>
                  </a:lnTo>
                  <a:lnTo>
                    <a:pt x="382137" y="27295"/>
                  </a:lnTo>
                  <a:lnTo>
                    <a:pt x="341194" y="13648"/>
                  </a:lnTo>
                  <a:lnTo>
                    <a:pt x="382137" y="40943"/>
                  </a:lnTo>
                </a:path>
              </a:pathLst>
            </a:custGeom>
            <a:solidFill>
              <a:srgbClr val="0000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2442950" y="3198166"/>
              <a:ext cx="147395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Египет</a:t>
              </a:r>
              <a:endPara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3043451" y="-13648"/>
            <a:ext cx="3166280" cy="1801505"/>
            <a:chOff x="3043451" y="-13648"/>
            <a:chExt cx="3166280" cy="1801505"/>
          </a:xfrm>
          <a:solidFill>
            <a:srgbClr val="666699"/>
          </a:solidFill>
        </p:grpSpPr>
        <p:sp>
          <p:nvSpPr>
            <p:cNvPr id="6" name="Полилиния 5"/>
            <p:cNvSpPr/>
            <p:nvPr/>
          </p:nvSpPr>
          <p:spPr>
            <a:xfrm>
              <a:off x="3043451" y="-13648"/>
              <a:ext cx="3166280" cy="1583141"/>
            </a:xfrm>
            <a:custGeom>
              <a:avLst/>
              <a:gdLst>
                <a:gd name="connsiteX0" fmla="*/ 54591 w 3166280"/>
                <a:gd name="connsiteY0" fmla="*/ 191069 h 1583141"/>
                <a:gd name="connsiteX1" fmla="*/ 122830 w 3166280"/>
                <a:gd name="connsiteY1" fmla="*/ 204717 h 1583141"/>
                <a:gd name="connsiteX2" fmla="*/ 136477 w 3166280"/>
                <a:gd name="connsiteY2" fmla="*/ 163773 h 1583141"/>
                <a:gd name="connsiteX3" fmla="*/ 163773 w 3166280"/>
                <a:gd name="connsiteY3" fmla="*/ 40944 h 1583141"/>
                <a:gd name="connsiteX4" fmla="*/ 245659 w 3166280"/>
                <a:gd name="connsiteY4" fmla="*/ 0 h 1583141"/>
                <a:gd name="connsiteX5" fmla="*/ 327546 w 3166280"/>
                <a:gd name="connsiteY5" fmla="*/ 27296 h 1583141"/>
                <a:gd name="connsiteX6" fmla="*/ 382137 w 3166280"/>
                <a:gd name="connsiteY6" fmla="*/ 109182 h 1583141"/>
                <a:gd name="connsiteX7" fmla="*/ 450376 w 3166280"/>
                <a:gd name="connsiteY7" fmla="*/ 177421 h 1583141"/>
                <a:gd name="connsiteX8" fmla="*/ 614149 w 3166280"/>
                <a:gd name="connsiteY8" fmla="*/ 259308 h 1583141"/>
                <a:gd name="connsiteX9" fmla="*/ 655092 w 3166280"/>
                <a:gd name="connsiteY9" fmla="*/ 286603 h 1583141"/>
                <a:gd name="connsiteX10" fmla="*/ 723331 w 3166280"/>
                <a:gd name="connsiteY10" fmla="*/ 272955 h 1583141"/>
                <a:gd name="connsiteX11" fmla="*/ 887104 w 3166280"/>
                <a:gd name="connsiteY11" fmla="*/ 300251 h 1583141"/>
                <a:gd name="connsiteX12" fmla="*/ 928048 w 3166280"/>
                <a:gd name="connsiteY12" fmla="*/ 313899 h 1583141"/>
                <a:gd name="connsiteX13" fmla="*/ 1009934 w 3166280"/>
                <a:gd name="connsiteY13" fmla="*/ 286603 h 1583141"/>
                <a:gd name="connsiteX14" fmla="*/ 1037230 w 3166280"/>
                <a:gd name="connsiteY14" fmla="*/ 245660 h 1583141"/>
                <a:gd name="connsiteX15" fmla="*/ 1078173 w 3166280"/>
                <a:gd name="connsiteY15" fmla="*/ 232012 h 1583141"/>
                <a:gd name="connsiteX16" fmla="*/ 1119116 w 3166280"/>
                <a:gd name="connsiteY16" fmla="*/ 204717 h 1583141"/>
                <a:gd name="connsiteX17" fmla="*/ 1201003 w 3166280"/>
                <a:gd name="connsiteY17" fmla="*/ 163773 h 1583141"/>
                <a:gd name="connsiteX18" fmla="*/ 1269242 w 3166280"/>
                <a:gd name="connsiteY18" fmla="*/ 177421 h 1583141"/>
                <a:gd name="connsiteX19" fmla="*/ 1310185 w 3166280"/>
                <a:gd name="connsiteY19" fmla="*/ 204717 h 1583141"/>
                <a:gd name="connsiteX20" fmla="*/ 1378424 w 3166280"/>
                <a:gd name="connsiteY20" fmla="*/ 191069 h 1583141"/>
                <a:gd name="connsiteX21" fmla="*/ 1569492 w 3166280"/>
                <a:gd name="connsiteY21" fmla="*/ 204717 h 1583141"/>
                <a:gd name="connsiteX22" fmla="*/ 1596788 w 3166280"/>
                <a:gd name="connsiteY22" fmla="*/ 245660 h 1583141"/>
                <a:gd name="connsiteX23" fmla="*/ 1678674 w 3166280"/>
                <a:gd name="connsiteY23" fmla="*/ 300251 h 1583141"/>
                <a:gd name="connsiteX24" fmla="*/ 1719618 w 3166280"/>
                <a:gd name="connsiteY24" fmla="*/ 327547 h 1583141"/>
                <a:gd name="connsiteX25" fmla="*/ 1965277 w 3166280"/>
                <a:gd name="connsiteY25" fmla="*/ 409433 h 1583141"/>
                <a:gd name="connsiteX26" fmla="*/ 2047164 w 3166280"/>
                <a:gd name="connsiteY26" fmla="*/ 436729 h 1583141"/>
                <a:gd name="connsiteX27" fmla="*/ 2088107 w 3166280"/>
                <a:gd name="connsiteY27" fmla="*/ 450376 h 1583141"/>
                <a:gd name="connsiteX28" fmla="*/ 2197289 w 3166280"/>
                <a:gd name="connsiteY28" fmla="*/ 464024 h 1583141"/>
                <a:gd name="connsiteX29" fmla="*/ 2238233 w 3166280"/>
                <a:gd name="connsiteY29" fmla="*/ 477672 h 1583141"/>
                <a:gd name="connsiteX30" fmla="*/ 2442949 w 3166280"/>
                <a:gd name="connsiteY30" fmla="*/ 464024 h 1583141"/>
                <a:gd name="connsiteX31" fmla="*/ 2579427 w 3166280"/>
                <a:gd name="connsiteY31" fmla="*/ 423081 h 1583141"/>
                <a:gd name="connsiteX32" fmla="*/ 2620370 w 3166280"/>
                <a:gd name="connsiteY32" fmla="*/ 409433 h 1583141"/>
                <a:gd name="connsiteX33" fmla="*/ 2702256 w 3166280"/>
                <a:gd name="connsiteY33" fmla="*/ 354842 h 1583141"/>
                <a:gd name="connsiteX34" fmla="*/ 2784143 w 3166280"/>
                <a:gd name="connsiteY34" fmla="*/ 368490 h 1583141"/>
                <a:gd name="connsiteX35" fmla="*/ 2825086 w 3166280"/>
                <a:gd name="connsiteY35" fmla="*/ 382138 h 1583141"/>
                <a:gd name="connsiteX36" fmla="*/ 2920621 w 3166280"/>
                <a:gd name="connsiteY36" fmla="*/ 409433 h 1583141"/>
                <a:gd name="connsiteX37" fmla="*/ 2947916 w 3166280"/>
                <a:gd name="connsiteY37" fmla="*/ 450376 h 1583141"/>
                <a:gd name="connsiteX38" fmla="*/ 2961564 w 3166280"/>
                <a:gd name="connsiteY38" fmla="*/ 491320 h 1583141"/>
                <a:gd name="connsiteX39" fmla="*/ 3002507 w 3166280"/>
                <a:gd name="connsiteY39" fmla="*/ 504967 h 1583141"/>
                <a:gd name="connsiteX40" fmla="*/ 3043450 w 3166280"/>
                <a:gd name="connsiteY40" fmla="*/ 627797 h 1583141"/>
                <a:gd name="connsiteX41" fmla="*/ 3057098 w 3166280"/>
                <a:gd name="connsiteY41" fmla="*/ 668741 h 1583141"/>
                <a:gd name="connsiteX42" fmla="*/ 3098042 w 3166280"/>
                <a:gd name="connsiteY42" fmla="*/ 682388 h 1583141"/>
                <a:gd name="connsiteX43" fmla="*/ 3152633 w 3166280"/>
                <a:gd name="connsiteY43" fmla="*/ 750627 h 1583141"/>
                <a:gd name="connsiteX44" fmla="*/ 3098042 w 3166280"/>
                <a:gd name="connsiteY44" fmla="*/ 832514 h 1583141"/>
                <a:gd name="connsiteX45" fmla="*/ 3111689 w 3166280"/>
                <a:gd name="connsiteY45" fmla="*/ 928048 h 1583141"/>
                <a:gd name="connsiteX46" fmla="*/ 3138985 w 3166280"/>
                <a:gd name="connsiteY46" fmla="*/ 1009935 h 1583141"/>
                <a:gd name="connsiteX47" fmla="*/ 3125337 w 3166280"/>
                <a:gd name="connsiteY47" fmla="*/ 1064526 h 1583141"/>
                <a:gd name="connsiteX48" fmla="*/ 3152633 w 3166280"/>
                <a:gd name="connsiteY48" fmla="*/ 1228299 h 1583141"/>
                <a:gd name="connsiteX49" fmla="*/ 3166280 w 3166280"/>
                <a:gd name="connsiteY49" fmla="*/ 1310185 h 1583141"/>
                <a:gd name="connsiteX50" fmla="*/ 3152633 w 3166280"/>
                <a:gd name="connsiteY50" fmla="*/ 1351129 h 1583141"/>
                <a:gd name="connsiteX51" fmla="*/ 3029803 w 3166280"/>
                <a:gd name="connsiteY51" fmla="*/ 1296538 h 1583141"/>
                <a:gd name="connsiteX52" fmla="*/ 2961564 w 3166280"/>
                <a:gd name="connsiteY52" fmla="*/ 1310185 h 1583141"/>
                <a:gd name="connsiteX53" fmla="*/ 2879677 w 3166280"/>
                <a:gd name="connsiteY53" fmla="*/ 1337481 h 1583141"/>
                <a:gd name="connsiteX54" fmla="*/ 2743200 w 3166280"/>
                <a:gd name="connsiteY54" fmla="*/ 1323833 h 1583141"/>
                <a:gd name="connsiteX55" fmla="*/ 2661313 w 3166280"/>
                <a:gd name="connsiteY55" fmla="*/ 1351129 h 1583141"/>
                <a:gd name="connsiteX56" fmla="*/ 2374710 w 3166280"/>
                <a:gd name="connsiteY56" fmla="*/ 1364776 h 1583141"/>
                <a:gd name="connsiteX57" fmla="*/ 2292824 w 3166280"/>
                <a:gd name="connsiteY57" fmla="*/ 1392072 h 1583141"/>
                <a:gd name="connsiteX58" fmla="*/ 2210937 w 3166280"/>
                <a:gd name="connsiteY58" fmla="*/ 1433015 h 1583141"/>
                <a:gd name="connsiteX59" fmla="*/ 2115403 w 3166280"/>
                <a:gd name="connsiteY59" fmla="*/ 1405720 h 1583141"/>
                <a:gd name="connsiteX60" fmla="*/ 2074459 w 3166280"/>
                <a:gd name="connsiteY60" fmla="*/ 1378424 h 1583141"/>
                <a:gd name="connsiteX61" fmla="*/ 1992573 w 3166280"/>
                <a:gd name="connsiteY61" fmla="*/ 1392072 h 1583141"/>
                <a:gd name="connsiteX62" fmla="*/ 1910686 w 3166280"/>
                <a:gd name="connsiteY62" fmla="*/ 1419367 h 1583141"/>
                <a:gd name="connsiteX63" fmla="*/ 1856095 w 3166280"/>
                <a:gd name="connsiteY63" fmla="*/ 1405720 h 1583141"/>
                <a:gd name="connsiteX64" fmla="*/ 1774209 w 3166280"/>
                <a:gd name="connsiteY64" fmla="*/ 1378424 h 1583141"/>
                <a:gd name="connsiteX65" fmla="*/ 1733265 w 3166280"/>
                <a:gd name="connsiteY65" fmla="*/ 1392072 h 1583141"/>
                <a:gd name="connsiteX66" fmla="*/ 1705970 w 3166280"/>
                <a:gd name="connsiteY66" fmla="*/ 1514902 h 1583141"/>
                <a:gd name="connsiteX67" fmla="*/ 1665027 w 3166280"/>
                <a:gd name="connsiteY67" fmla="*/ 1542197 h 1583141"/>
                <a:gd name="connsiteX68" fmla="*/ 1637731 w 3166280"/>
                <a:gd name="connsiteY68" fmla="*/ 1583141 h 1583141"/>
                <a:gd name="connsiteX69" fmla="*/ 1637731 w 3166280"/>
                <a:gd name="connsiteY69" fmla="*/ 1501254 h 1583141"/>
                <a:gd name="connsiteX70" fmla="*/ 1624083 w 3166280"/>
                <a:gd name="connsiteY70" fmla="*/ 1460311 h 1583141"/>
                <a:gd name="connsiteX71" fmla="*/ 1651379 w 3166280"/>
                <a:gd name="connsiteY71" fmla="*/ 1419367 h 1583141"/>
                <a:gd name="connsiteX72" fmla="*/ 1665027 w 3166280"/>
                <a:gd name="connsiteY72" fmla="*/ 1378424 h 1583141"/>
                <a:gd name="connsiteX73" fmla="*/ 1624083 w 3166280"/>
                <a:gd name="connsiteY73" fmla="*/ 1351129 h 1583141"/>
                <a:gd name="connsiteX74" fmla="*/ 1487606 w 3166280"/>
                <a:gd name="connsiteY74" fmla="*/ 1378424 h 1583141"/>
                <a:gd name="connsiteX75" fmla="*/ 1433015 w 3166280"/>
                <a:gd name="connsiteY75" fmla="*/ 1364776 h 1583141"/>
                <a:gd name="connsiteX76" fmla="*/ 1392071 w 3166280"/>
                <a:gd name="connsiteY76" fmla="*/ 1351129 h 1583141"/>
                <a:gd name="connsiteX77" fmla="*/ 1323833 w 3166280"/>
                <a:gd name="connsiteY77" fmla="*/ 1364776 h 1583141"/>
                <a:gd name="connsiteX78" fmla="*/ 1296537 w 3166280"/>
                <a:gd name="connsiteY78" fmla="*/ 1405720 h 1583141"/>
                <a:gd name="connsiteX79" fmla="*/ 1255594 w 3166280"/>
                <a:gd name="connsiteY79" fmla="*/ 1419367 h 1583141"/>
                <a:gd name="connsiteX80" fmla="*/ 1173707 w 3166280"/>
                <a:gd name="connsiteY80" fmla="*/ 1460311 h 1583141"/>
                <a:gd name="connsiteX81" fmla="*/ 982639 w 3166280"/>
                <a:gd name="connsiteY81" fmla="*/ 1446663 h 1583141"/>
                <a:gd name="connsiteX82" fmla="*/ 941695 w 3166280"/>
                <a:gd name="connsiteY82" fmla="*/ 1433015 h 1583141"/>
                <a:gd name="connsiteX83" fmla="*/ 846161 w 3166280"/>
                <a:gd name="connsiteY83" fmla="*/ 1337481 h 1583141"/>
                <a:gd name="connsiteX84" fmla="*/ 777922 w 3166280"/>
                <a:gd name="connsiteY84" fmla="*/ 1269242 h 1583141"/>
                <a:gd name="connsiteX85" fmla="*/ 696036 w 3166280"/>
                <a:gd name="connsiteY85" fmla="*/ 1241947 h 1583141"/>
                <a:gd name="connsiteX86" fmla="*/ 655092 w 3166280"/>
                <a:gd name="connsiteY86" fmla="*/ 1255594 h 1583141"/>
                <a:gd name="connsiteX87" fmla="*/ 600501 w 3166280"/>
                <a:gd name="connsiteY87" fmla="*/ 1337481 h 1583141"/>
                <a:gd name="connsiteX88" fmla="*/ 518615 w 3166280"/>
                <a:gd name="connsiteY88" fmla="*/ 1378424 h 1583141"/>
                <a:gd name="connsiteX89" fmla="*/ 436728 w 3166280"/>
                <a:gd name="connsiteY89" fmla="*/ 1405720 h 1583141"/>
                <a:gd name="connsiteX90" fmla="*/ 354842 w 3166280"/>
                <a:gd name="connsiteY90" fmla="*/ 1351129 h 1583141"/>
                <a:gd name="connsiteX91" fmla="*/ 313898 w 3166280"/>
                <a:gd name="connsiteY91" fmla="*/ 1269242 h 1583141"/>
                <a:gd name="connsiteX92" fmla="*/ 300250 w 3166280"/>
                <a:gd name="connsiteY92" fmla="*/ 1228299 h 1583141"/>
                <a:gd name="connsiteX93" fmla="*/ 218364 w 3166280"/>
                <a:gd name="connsiteY93" fmla="*/ 1173708 h 1583141"/>
                <a:gd name="connsiteX94" fmla="*/ 177421 w 3166280"/>
                <a:gd name="connsiteY94" fmla="*/ 1146412 h 1583141"/>
                <a:gd name="connsiteX95" fmla="*/ 95534 w 3166280"/>
                <a:gd name="connsiteY95" fmla="*/ 1119117 h 1583141"/>
                <a:gd name="connsiteX96" fmla="*/ 68239 w 3166280"/>
                <a:gd name="connsiteY96" fmla="*/ 887105 h 1583141"/>
                <a:gd name="connsiteX97" fmla="*/ 54591 w 3166280"/>
                <a:gd name="connsiteY97" fmla="*/ 846161 h 1583141"/>
                <a:gd name="connsiteX98" fmla="*/ 81886 w 3166280"/>
                <a:gd name="connsiteY98" fmla="*/ 586854 h 1583141"/>
                <a:gd name="connsiteX99" fmla="*/ 68239 w 3166280"/>
                <a:gd name="connsiteY99" fmla="*/ 545911 h 1583141"/>
                <a:gd name="connsiteX100" fmla="*/ 0 w 3166280"/>
                <a:gd name="connsiteY100" fmla="*/ 532263 h 1583141"/>
                <a:gd name="connsiteX101" fmla="*/ 68239 w 3166280"/>
                <a:gd name="connsiteY101" fmla="*/ 409433 h 1583141"/>
                <a:gd name="connsiteX102" fmla="*/ 150125 w 3166280"/>
                <a:gd name="connsiteY102" fmla="*/ 382138 h 1583141"/>
                <a:gd name="connsiteX103" fmla="*/ 272955 w 3166280"/>
                <a:gd name="connsiteY103" fmla="*/ 436729 h 1583141"/>
                <a:gd name="connsiteX104" fmla="*/ 477671 w 3166280"/>
                <a:gd name="connsiteY104" fmla="*/ 423081 h 1583141"/>
                <a:gd name="connsiteX105" fmla="*/ 532262 w 3166280"/>
                <a:gd name="connsiteY105" fmla="*/ 354842 h 1583141"/>
                <a:gd name="connsiteX106" fmla="*/ 627797 w 3166280"/>
                <a:gd name="connsiteY106" fmla="*/ 341194 h 1583141"/>
                <a:gd name="connsiteX107" fmla="*/ 409433 w 3166280"/>
                <a:gd name="connsiteY107" fmla="*/ 300251 h 1583141"/>
                <a:gd name="connsiteX108" fmla="*/ 327546 w 3166280"/>
                <a:gd name="connsiteY108" fmla="*/ 259308 h 1583141"/>
                <a:gd name="connsiteX109" fmla="*/ 286603 w 3166280"/>
                <a:gd name="connsiteY109" fmla="*/ 245660 h 1583141"/>
                <a:gd name="connsiteX110" fmla="*/ 245659 w 3166280"/>
                <a:gd name="connsiteY110" fmla="*/ 259308 h 1583141"/>
                <a:gd name="connsiteX111" fmla="*/ 163773 w 3166280"/>
                <a:gd name="connsiteY111" fmla="*/ 313899 h 1583141"/>
                <a:gd name="connsiteX112" fmla="*/ 81886 w 3166280"/>
                <a:gd name="connsiteY112" fmla="*/ 341194 h 1583141"/>
                <a:gd name="connsiteX113" fmla="*/ 54591 w 3166280"/>
                <a:gd name="connsiteY113" fmla="*/ 300251 h 1583141"/>
                <a:gd name="connsiteX114" fmla="*/ 68239 w 3166280"/>
                <a:gd name="connsiteY114" fmla="*/ 232012 h 1583141"/>
                <a:gd name="connsiteX115" fmla="*/ 68239 w 3166280"/>
                <a:gd name="connsiteY115" fmla="*/ 313899 h 1583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3166280" h="1583141">
                  <a:moveTo>
                    <a:pt x="54591" y="191069"/>
                  </a:moveTo>
                  <a:cubicBezTo>
                    <a:pt x="77337" y="195618"/>
                    <a:pt x="100824" y="212053"/>
                    <a:pt x="122830" y="204717"/>
                  </a:cubicBezTo>
                  <a:cubicBezTo>
                    <a:pt x="136478" y="200168"/>
                    <a:pt x="133356" y="177817"/>
                    <a:pt x="136477" y="163773"/>
                  </a:cubicBezTo>
                  <a:cubicBezTo>
                    <a:pt x="136681" y="162853"/>
                    <a:pt x="149593" y="58669"/>
                    <a:pt x="163773" y="40944"/>
                  </a:cubicBezTo>
                  <a:cubicBezTo>
                    <a:pt x="183015" y="16892"/>
                    <a:pt x="218687" y="8991"/>
                    <a:pt x="245659" y="0"/>
                  </a:cubicBezTo>
                  <a:cubicBezTo>
                    <a:pt x="272955" y="9099"/>
                    <a:pt x="311586" y="3356"/>
                    <a:pt x="327546" y="27296"/>
                  </a:cubicBezTo>
                  <a:lnTo>
                    <a:pt x="382137" y="109182"/>
                  </a:lnTo>
                  <a:cubicBezTo>
                    <a:pt x="407039" y="146535"/>
                    <a:pt x="407277" y="158266"/>
                    <a:pt x="450376" y="177421"/>
                  </a:cubicBezTo>
                  <a:cubicBezTo>
                    <a:pt x="619887" y="252760"/>
                    <a:pt x="443898" y="145808"/>
                    <a:pt x="614149" y="259308"/>
                  </a:cubicBezTo>
                  <a:lnTo>
                    <a:pt x="655092" y="286603"/>
                  </a:lnTo>
                  <a:cubicBezTo>
                    <a:pt x="677838" y="282054"/>
                    <a:pt x="700134" y="272955"/>
                    <a:pt x="723331" y="272955"/>
                  </a:cubicBezTo>
                  <a:cubicBezTo>
                    <a:pt x="773176" y="272955"/>
                    <a:pt x="836795" y="285877"/>
                    <a:pt x="887104" y="300251"/>
                  </a:cubicBezTo>
                  <a:cubicBezTo>
                    <a:pt x="900937" y="304203"/>
                    <a:pt x="914400" y="309350"/>
                    <a:pt x="928048" y="313899"/>
                  </a:cubicBezTo>
                  <a:cubicBezTo>
                    <a:pt x="955343" y="304800"/>
                    <a:pt x="993974" y="310542"/>
                    <a:pt x="1009934" y="286603"/>
                  </a:cubicBezTo>
                  <a:cubicBezTo>
                    <a:pt x="1019033" y="272955"/>
                    <a:pt x="1024422" y="255907"/>
                    <a:pt x="1037230" y="245660"/>
                  </a:cubicBezTo>
                  <a:cubicBezTo>
                    <a:pt x="1048464" y="236673"/>
                    <a:pt x="1065306" y="238446"/>
                    <a:pt x="1078173" y="232012"/>
                  </a:cubicBezTo>
                  <a:cubicBezTo>
                    <a:pt x="1092844" y="224677"/>
                    <a:pt x="1104445" y="212052"/>
                    <a:pt x="1119116" y="204717"/>
                  </a:cubicBezTo>
                  <a:cubicBezTo>
                    <a:pt x="1232121" y="148214"/>
                    <a:pt x="1083666" y="241997"/>
                    <a:pt x="1201003" y="163773"/>
                  </a:cubicBezTo>
                  <a:cubicBezTo>
                    <a:pt x="1223749" y="168322"/>
                    <a:pt x="1247522" y="169276"/>
                    <a:pt x="1269242" y="177421"/>
                  </a:cubicBezTo>
                  <a:cubicBezTo>
                    <a:pt x="1284600" y="183180"/>
                    <a:pt x="1293909" y="202682"/>
                    <a:pt x="1310185" y="204717"/>
                  </a:cubicBezTo>
                  <a:cubicBezTo>
                    <a:pt x="1333203" y="207594"/>
                    <a:pt x="1355678" y="195618"/>
                    <a:pt x="1378424" y="191069"/>
                  </a:cubicBezTo>
                  <a:cubicBezTo>
                    <a:pt x="1442113" y="195618"/>
                    <a:pt x="1507547" y="189231"/>
                    <a:pt x="1569492" y="204717"/>
                  </a:cubicBezTo>
                  <a:cubicBezTo>
                    <a:pt x="1585405" y="208695"/>
                    <a:pt x="1584444" y="234859"/>
                    <a:pt x="1596788" y="245660"/>
                  </a:cubicBezTo>
                  <a:cubicBezTo>
                    <a:pt x="1621476" y="267262"/>
                    <a:pt x="1651379" y="282054"/>
                    <a:pt x="1678674" y="300251"/>
                  </a:cubicBezTo>
                  <a:cubicBezTo>
                    <a:pt x="1692322" y="309350"/>
                    <a:pt x="1704057" y="322360"/>
                    <a:pt x="1719618" y="327547"/>
                  </a:cubicBezTo>
                  <a:lnTo>
                    <a:pt x="1965277" y="409433"/>
                  </a:lnTo>
                  <a:lnTo>
                    <a:pt x="2047164" y="436729"/>
                  </a:lnTo>
                  <a:cubicBezTo>
                    <a:pt x="2060812" y="441278"/>
                    <a:pt x="2073832" y="448592"/>
                    <a:pt x="2088107" y="450376"/>
                  </a:cubicBezTo>
                  <a:lnTo>
                    <a:pt x="2197289" y="464024"/>
                  </a:lnTo>
                  <a:cubicBezTo>
                    <a:pt x="2210937" y="468573"/>
                    <a:pt x="2223847" y="477672"/>
                    <a:pt x="2238233" y="477672"/>
                  </a:cubicBezTo>
                  <a:cubicBezTo>
                    <a:pt x="2306623" y="477672"/>
                    <a:pt x="2374935" y="471184"/>
                    <a:pt x="2442949" y="464024"/>
                  </a:cubicBezTo>
                  <a:cubicBezTo>
                    <a:pt x="2473091" y="460851"/>
                    <a:pt x="2560065" y="429535"/>
                    <a:pt x="2579427" y="423081"/>
                  </a:cubicBezTo>
                  <a:cubicBezTo>
                    <a:pt x="2593075" y="418532"/>
                    <a:pt x="2608400" y="417413"/>
                    <a:pt x="2620370" y="409433"/>
                  </a:cubicBezTo>
                  <a:lnTo>
                    <a:pt x="2702256" y="354842"/>
                  </a:lnTo>
                  <a:cubicBezTo>
                    <a:pt x="2729552" y="359391"/>
                    <a:pt x="2757130" y="362487"/>
                    <a:pt x="2784143" y="368490"/>
                  </a:cubicBezTo>
                  <a:cubicBezTo>
                    <a:pt x="2798186" y="371611"/>
                    <a:pt x="2811254" y="378186"/>
                    <a:pt x="2825086" y="382138"/>
                  </a:cubicBezTo>
                  <a:cubicBezTo>
                    <a:pt x="2945053" y="416414"/>
                    <a:pt x="2822445" y="376708"/>
                    <a:pt x="2920621" y="409433"/>
                  </a:cubicBezTo>
                  <a:cubicBezTo>
                    <a:pt x="2929719" y="423081"/>
                    <a:pt x="2940581" y="435705"/>
                    <a:pt x="2947916" y="450376"/>
                  </a:cubicBezTo>
                  <a:cubicBezTo>
                    <a:pt x="2954350" y="463243"/>
                    <a:pt x="2951391" y="481147"/>
                    <a:pt x="2961564" y="491320"/>
                  </a:cubicBezTo>
                  <a:cubicBezTo>
                    <a:pt x="2971736" y="501492"/>
                    <a:pt x="2988859" y="500418"/>
                    <a:pt x="3002507" y="504967"/>
                  </a:cubicBezTo>
                  <a:lnTo>
                    <a:pt x="3043450" y="627797"/>
                  </a:lnTo>
                  <a:cubicBezTo>
                    <a:pt x="3047999" y="641445"/>
                    <a:pt x="3043450" y="664192"/>
                    <a:pt x="3057098" y="668741"/>
                  </a:cubicBezTo>
                  <a:lnTo>
                    <a:pt x="3098042" y="682388"/>
                  </a:lnTo>
                  <a:cubicBezTo>
                    <a:pt x="3115814" y="694236"/>
                    <a:pt x="3164618" y="714671"/>
                    <a:pt x="3152633" y="750627"/>
                  </a:cubicBezTo>
                  <a:cubicBezTo>
                    <a:pt x="3142259" y="781749"/>
                    <a:pt x="3098042" y="832514"/>
                    <a:pt x="3098042" y="832514"/>
                  </a:cubicBezTo>
                  <a:cubicBezTo>
                    <a:pt x="3102591" y="864359"/>
                    <a:pt x="3104456" y="896704"/>
                    <a:pt x="3111689" y="928048"/>
                  </a:cubicBezTo>
                  <a:cubicBezTo>
                    <a:pt x="3118159" y="956083"/>
                    <a:pt x="3138985" y="1009935"/>
                    <a:pt x="3138985" y="1009935"/>
                  </a:cubicBezTo>
                  <a:cubicBezTo>
                    <a:pt x="3134436" y="1028132"/>
                    <a:pt x="3125337" y="1045769"/>
                    <a:pt x="3125337" y="1064526"/>
                  </a:cubicBezTo>
                  <a:cubicBezTo>
                    <a:pt x="3125337" y="1156534"/>
                    <a:pt x="3138259" y="1156427"/>
                    <a:pt x="3152633" y="1228299"/>
                  </a:cubicBezTo>
                  <a:cubicBezTo>
                    <a:pt x="3158060" y="1255433"/>
                    <a:pt x="3161731" y="1282890"/>
                    <a:pt x="3166280" y="1310185"/>
                  </a:cubicBezTo>
                  <a:cubicBezTo>
                    <a:pt x="3161731" y="1323833"/>
                    <a:pt x="3166875" y="1349094"/>
                    <a:pt x="3152633" y="1351129"/>
                  </a:cubicBezTo>
                  <a:cubicBezTo>
                    <a:pt x="3112509" y="1356861"/>
                    <a:pt x="3062007" y="1318007"/>
                    <a:pt x="3029803" y="1296538"/>
                  </a:cubicBezTo>
                  <a:cubicBezTo>
                    <a:pt x="3007057" y="1301087"/>
                    <a:pt x="2983943" y="1304082"/>
                    <a:pt x="2961564" y="1310185"/>
                  </a:cubicBezTo>
                  <a:cubicBezTo>
                    <a:pt x="2933806" y="1317755"/>
                    <a:pt x="2879677" y="1337481"/>
                    <a:pt x="2879677" y="1337481"/>
                  </a:cubicBezTo>
                  <a:cubicBezTo>
                    <a:pt x="2789987" y="1307584"/>
                    <a:pt x="2819190" y="1301036"/>
                    <a:pt x="2743200" y="1323833"/>
                  </a:cubicBezTo>
                  <a:cubicBezTo>
                    <a:pt x="2715641" y="1332101"/>
                    <a:pt x="2690053" y="1349761"/>
                    <a:pt x="2661313" y="1351129"/>
                  </a:cubicBezTo>
                  <a:lnTo>
                    <a:pt x="2374710" y="1364776"/>
                  </a:lnTo>
                  <a:cubicBezTo>
                    <a:pt x="2347415" y="1373875"/>
                    <a:pt x="2316764" y="1376113"/>
                    <a:pt x="2292824" y="1392072"/>
                  </a:cubicBezTo>
                  <a:cubicBezTo>
                    <a:pt x="2239910" y="1427347"/>
                    <a:pt x="2267441" y="1414180"/>
                    <a:pt x="2210937" y="1433015"/>
                  </a:cubicBezTo>
                  <a:cubicBezTo>
                    <a:pt x="2193452" y="1428644"/>
                    <a:pt x="2134978" y="1415507"/>
                    <a:pt x="2115403" y="1405720"/>
                  </a:cubicBezTo>
                  <a:cubicBezTo>
                    <a:pt x="2100732" y="1398384"/>
                    <a:pt x="2088107" y="1387523"/>
                    <a:pt x="2074459" y="1378424"/>
                  </a:cubicBezTo>
                  <a:cubicBezTo>
                    <a:pt x="2047164" y="1382973"/>
                    <a:pt x="2019419" y="1385361"/>
                    <a:pt x="1992573" y="1392072"/>
                  </a:cubicBezTo>
                  <a:cubicBezTo>
                    <a:pt x="1964660" y="1399050"/>
                    <a:pt x="1910686" y="1419367"/>
                    <a:pt x="1910686" y="1419367"/>
                  </a:cubicBezTo>
                  <a:cubicBezTo>
                    <a:pt x="1892489" y="1414818"/>
                    <a:pt x="1874061" y="1411110"/>
                    <a:pt x="1856095" y="1405720"/>
                  </a:cubicBezTo>
                  <a:cubicBezTo>
                    <a:pt x="1828537" y="1397452"/>
                    <a:pt x="1774209" y="1378424"/>
                    <a:pt x="1774209" y="1378424"/>
                  </a:cubicBezTo>
                  <a:cubicBezTo>
                    <a:pt x="1760561" y="1382973"/>
                    <a:pt x="1740403" y="1379581"/>
                    <a:pt x="1733265" y="1392072"/>
                  </a:cubicBezTo>
                  <a:cubicBezTo>
                    <a:pt x="1731934" y="1394402"/>
                    <a:pt x="1720736" y="1496444"/>
                    <a:pt x="1705970" y="1514902"/>
                  </a:cubicBezTo>
                  <a:cubicBezTo>
                    <a:pt x="1695724" y="1527710"/>
                    <a:pt x="1678675" y="1533099"/>
                    <a:pt x="1665027" y="1542197"/>
                  </a:cubicBezTo>
                  <a:cubicBezTo>
                    <a:pt x="1655928" y="1555845"/>
                    <a:pt x="1654134" y="1583141"/>
                    <a:pt x="1637731" y="1583141"/>
                  </a:cubicBezTo>
                  <a:cubicBezTo>
                    <a:pt x="1601336" y="1583141"/>
                    <a:pt x="1637731" y="1501254"/>
                    <a:pt x="1637731" y="1501254"/>
                  </a:cubicBezTo>
                  <a:cubicBezTo>
                    <a:pt x="1633182" y="1487606"/>
                    <a:pt x="1621718" y="1474501"/>
                    <a:pt x="1624083" y="1460311"/>
                  </a:cubicBezTo>
                  <a:cubicBezTo>
                    <a:pt x="1626780" y="1444131"/>
                    <a:pt x="1644043" y="1434038"/>
                    <a:pt x="1651379" y="1419367"/>
                  </a:cubicBezTo>
                  <a:cubicBezTo>
                    <a:pt x="1657813" y="1406500"/>
                    <a:pt x="1660478" y="1392072"/>
                    <a:pt x="1665027" y="1378424"/>
                  </a:cubicBezTo>
                  <a:cubicBezTo>
                    <a:pt x="1651379" y="1369326"/>
                    <a:pt x="1640385" y="1352940"/>
                    <a:pt x="1624083" y="1351129"/>
                  </a:cubicBezTo>
                  <a:cubicBezTo>
                    <a:pt x="1600913" y="1348555"/>
                    <a:pt x="1516701" y="1371150"/>
                    <a:pt x="1487606" y="1378424"/>
                  </a:cubicBezTo>
                  <a:cubicBezTo>
                    <a:pt x="1469409" y="1373875"/>
                    <a:pt x="1451050" y="1369929"/>
                    <a:pt x="1433015" y="1364776"/>
                  </a:cubicBezTo>
                  <a:cubicBezTo>
                    <a:pt x="1419182" y="1360824"/>
                    <a:pt x="1406457" y="1351129"/>
                    <a:pt x="1392071" y="1351129"/>
                  </a:cubicBezTo>
                  <a:cubicBezTo>
                    <a:pt x="1368875" y="1351129"/>
                    <a:pt x="1346579" y="1360227"/>
                    <a:pt x="1323833" y="1364776"/>
                  </a:cubicBezTo>
                  <a:cubicBezTo>
                    <a:pt x="1314734" y="1378424"/>
                    <a:pt x="1309345" y="1395473"/>
                    <a:pt x="1296537" y="1405720"/>
                  </a:cubicBezTo>
                  <a:cubicBezTo>
                    <a:pt x="1285304" y="1414707"/>
                    <a:pt x="1268461" y="1412934"/>
                    <a:pt x="1255594" y="1419367"/>
                  </a:cubicBezTo>
                  <a:cubicBezTo>
                    <a:pt x="1149760" y="1472283"/>
                    <a:pt x="1276624" y="1426004"/>
                    <a:pt x="1173707" y="1460311"/>
                  </a:cubicBezTo>
                  <a:cubicBezTo>
                    <a:pt x="1110018" y="1455762"/>
                    <a:pt x="1046053" y="1454124"/>
                    <a:pt x="982639" y="1446663"/>
                  </a:cubicBezTo>
                  <a:cubicBezTo>
                    <a:pt x="968351" y="1444982"/>
                    <a:pt x="951868" y="1443188"/>
                    <a:pt x="941695" y="1433015"/>
                  </a:cubicBezTo>
                  <a:cubicBezTo>
                    <a:pt x="832194" y="1323516"/>
                    <a:pt x="938805" y="1368363"/>
                    <a:pt x="846161" y="1337481"/>
                  </a:cubicBezTo>
                  <a:cubicBezTo>
                    <a:pt x="821260" y="1300131"/>
                    <a:pt x="821019" y="1288396"/>
                    <a:pt x="777922" y="1269242"/>
                  </a:cubicBezTo>
                  <a:cubicBezTo>
                    <a:pt x="751630" y="1257557"/>
                    <a:pt x="696036" y="1241947"/>
                    <a:pt x="696036" y="1241947"/>
                  </a:cubicBezTo>
                  <a:cubicBezTo>
                    <a:pt x="682388" y="1246496"/>
                    <a:pt x="665265" y="1245422"/>
                    <a:pt x="655092" y="1255594"/>
                  </a:cubicBezTo>
                  <a:cubicBezTo>
                    <a:pt x="631895" y="1278791"/>
                    <a:pt x="631623" y="1327107"/>
                    <a:pt x="600501" y="1337481"/>
                  </a:cubicBezTo>
                  <a:cubicBezTo>
                    <a:pt x="451177" y="1387257"/>
                    <a:pt x="677359" y="1307871"/>
                    <a:pt x="518615" y="1378424"/>
                  </a:cubicBezTo>
                  <a:cubicBezTo>
                    <a:pt x="492323" y="1390109"/>
                    <a:pt x="436728" y="1405720"/>
                    <a:pt x="436728" y="1405720"/>
                  </a:cubicBezTo>
                  <a:cubicBezTo>
                    <a:pt x="409433" y="1387523"/>
                    <a:pt x="365216" y="1382251"/>
                    <a:pt x="354842" y="1351129"/>
                  </a:cubicBezTo>
                  <a:cubicBezTo>
                    <a:pt x="320538" y="1248218"/>
                    <a:pt x="366811" y="1375065"/>
                    <a:pt x="313898" y="1269242"/>
                  </a:cubicBezTo>
                  <a:cubicBezTo>
                    <a:pt x="307464" y="1256375"/>
                    <a:pt x="310422" y="1238471"/>
                    <a:pt x="300250" y="1228299"/>
                  </a:cubicBezTo>
                  <a:cubicBezTo>
                    <a:pt x="277053" y="1205102"/>
                    <a:pt x="245659" y="1191905"/>
                    <a:pt x="218364" y="1173708"/>
                  </a:cubicBezTo>
                  <a:cubicBezTo>
                    <a:pt x="204716" y="1164609"/>
                    <a:pt x="192982" y="1151599"/>
                    <a:pt x="177421" y="1146412"/>
                  </a:cubicBezTo>
                  <a:lnTo>
                    <a:pt x="95534" y="1119117"/>
                  </a:lnTo>
                  <a:cubicBezTo>
                    <a:pt x="58388" y="1007680"/>
                    <a:pt x="97584" y="1136542"/>
                    <a:pt x="68239" y="887105"/>
                  </a:cubicBezTo>
                  <a:cubicBezTo>
                    <a:pt x="66558" y="872817"/>
                    <a:pt x="59140" y="859809"/>
                    <a:pt x="54591" y="846161"/>
                  </a:cubicBezTo>
                  <a:cubicBezTo>
                    <a:pt x="62087" y="786197"/>
                    <a:pt x="81886" y="637769"/>
                    <a:pt x="81886" y="586854"/>
                  </a:cubicBezTo>
                  <a:cubicBezTo>
                    <a:pt x="81886" y="572468"/>
                    <a:pt x="80209" y="553891"/>
                    <a:pt x="68239" y="545911"/>
                  </a:cubicBezTo>
                  <a:cubicBezTo>
                    <a:pt x="48938" y="533044"/>
                    <a:pt x="22746" y="536812"/>
                    <a:pt x="0" y="532263"/>
                  </a:cubicBezTo>
                  <a:cubicBezTo>
                    <a:pt x="12017" y="496212"/>
                    <a:pt x="33044" y="421165"/>
                    <a:pt x="68239" y="409433"/>
                  </a:cubicBezTo>
                  <a:lnTo>
                    <a:pt x="150125" y="382138"/>
                  </a:lnTo>
                  <a:cubicBezTo>
                    <a:pt x="247573" y="414620"/>
                    <a:pt x="208072" y="393473"/>
                    <a:pt x="272955" y="436729"/>
                  </a:cubicBezTo>
                  <a:cubicBezTo>
                    <a:pt x="341194" y="432180"/>
                    <a:pt x="410211" y="434324"/>
                    <a:pt x="477671" y="423081"/>
                  </a:cubicBezTo>
                  <a:cubicBezTo>
                    <a:pt x="612283" y="400645"/>
                    <a:pt x="441776" y="400085"/>
                    <a:pt x="532262" y="354842"/>
                  </a:cubicBezTo>
                  <a:cubicBezTo>
                    <a:pt x="561034" y="340456"/>
                    <a:pt x="595952" y="345743"/>
                    <a:pt x="627797" y="341194"/>
                  </a:cubicBezTo>
                  <a:cubicBezTo>
                    <a:pt x="532743" y="277827"/>
                    <a:pt x="620407" y="326623"/>
                    <a:pt x="409433" y="300251"/>
                  </a:cubicBezTo>
                  <a:cubicBezTo>
                    <a:pt x="363694" y="294534"/>
                    <a:pt x="368184" y="279627"/>
                    <a:pt x="327546" y="259308"/>
                  </a:cubicBezTo>
                  <a:cubicBezTo>
                    <a:pt x="314679" y="252874"/>
                    <a:pt x="300251" y="250209"/>
                    <a:pt x="286603" y="245660"/>
                  </a:cubicBezTo>
                  <a:cubicBezTo>
                    <a:pt x="272955" y="250209"/>
                    <a:pt x="258235" y="252321"/>
                    <a:pt x="245659" y="259308"/>
                  </a:cubicBezTo>
                  <a:cubicBezTo>
                    <a:pt x="216982" y="275240"/>
                    <a:pt x="194895" y="303525"/>
                    <a:pt x="163773" y="313899"/>
                  </a:cubicBezTo>
                  <a:lnTo>
                    <a:pt x="81886" y="341194"/>
                  </a:lnTo>
                  <a:cubicBezTo>
                    <a:pt x="72788" y="327546"/>
                    <a:pt x="56625" y="316527"/>
                    <a:pt x="54591" y="300251"/>
                  </a:cubicBezTo>
                  <a:cubicBezTo>
                    <a:pt x="51714" y="277233"/>
                    <a:pt x="51836" y="215609"/>
                    <a:pt x="68239" y="232012"/>
                  </a:cubicBezTo>
                  <a:lnTo>
                    <a:pt x="68239" y="313899"/>
                  </a:lnTo>
                </a:path>
              </a:pathLst>
            </a:cu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олилиния 6"/>
            <p:cNvSpPr/>
            <p:nvPr/>
          </p:nvSpPr>
          <p:spPr>
            <a:xfrm>
              <a:off x="3985146" y="1665027"/>
              <a:ext cx="288645" cy="122830"/>
            </a:xfrm>
            <a:custGeom>
              <a:avLst/>
              <a:gdLst>
                <a:gd name="connsiteX0" fmla="*/ 204717 w 288645"/>
                <a:gd name="connsiteY0" fmla="*/ 54591 h 122830"/>
                <a:gd name="connsiteX1" fmla="*/ 272955 w 288645"/>
                <a:gd name="connsiteY1" fmla="*/ 68239 h 122830"/>
                <a:gd name="connsiteX2" fmla="*/ 286603 w 288645"/>
                <a:gd name="connsiteY2" fmla="*/ 27295 h 122830"/>
                <a:gd name="connsiteX3" fmla="*/ 245660 w 288645"/>
                <a:gd name="connsiteY3" fmla="*/ 0 h 122830"/>
                <a:gd name="connsiteX4" fmla="*/ 163773 w 288645"/>
                <a:gd name="connsiteY4" fmla="*/ 27295 h 122830"/>
                <a:gd name="connsiteX5" fmla="*/ 122830 w 288645"/>
                <a:gd name="connsiteY5" fmla="*/ 40943 h 122830"/>
                <a:gd name="connsiteX6" fmla="*/ 68239 w 288645"/>
                <a:gd name="connsiteY6" fmla="*/ 27295 h 122830"/>
                <a:gd name="connsiteX7" fmla="*/ 27296 w 288645"/>
                <a:gd name="connsiteY7" fmla="*/ 13648 h 122830"/>
                <a:gd name="connsiteX8" fmla="*/ 0 w 288645"/>
                <a:gd name="connsiteY8" fmla="*/ 54591 h 122830"/>
                <a:gd name="connsiteX9" fmla="*/ 13648 w 288645"/>
                <a:gd name="connsiteY9" fmla="*/ 95534 h 122830"/>
                <a:gd name="connsiteX10" fmla="*/ 95535 w 288645"/>
                <a:gd name="connsiteY10" fmla="*/ 122830 h 122830"/>
                <a:gd name="connsiteX11" fmla="*/ 232012 w 288645"/>
                <a:gd name="connsiteY11" fmla="*/ 81886 h 122830"/>
                <a:gd name="connsiteX12" fmla="*/ 204717 w 288645"/>
                <a:gd name="connsiteY12" fmla="*/ 54591 h 122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88645" h="122830">
                  <a:moveTo>
                    <a:pt x="204717" y="54591"/>
                  </a:moveTo>
                  <a:cubicBezTo>
                    <a:pt x="211541" y="52316"/>
                    <a:pt x="250949" y="75575"/>
                    <a:pt x="272955" y="68239"/>
                  </a:cubicBezTo>
                  <a:cubicBezTo>
                    <a:pt x="286603" y="63690"/>
                    <a:pt x="291946" y="40652"/>
                    <a:pt x="286603" y="27295"/>
                  </a:cubicBezTo>
                  <a:cubicBezTo>
                    <a:pt x="280511" y="12066"/>
                    <a:pt x="259308" y="9098"/>
                    <a:pt x="245660" y="0"/>
                  </a:cubicBezTo>
                  <a:lnTo>
                    <a:pt x="163773" y="27295"/>
                  </a:lnTo>
                  <a:lnTo>
                    <a:pt x="122830" y="40943"/>
                  </a:lnTo>
                  <a:cubicBezTo>
                    <a:pt x="104633" y="36394"/>
                    <a:pt x="86274" y="32448"/>
                    <a:pt x="68239" y="27295"/>
                  </a:cubicBezTo>
                  <a:cubicBezTo>
                    <a:pt x="54407" y="23343"/>
                    <a:pt x="40653" y="8305"/>
                    <a:pt x="27296" y="13648"/>
                  </a:cubicBezTo>
                  <a:cubicBezTo>
                    <a:pt x="12067" y="19740"/>
                    <a:pt x="9099" y="40943"/>
                    <a:pt x="0" y="54591"/>
                  </a:cubicBezTo>
                  <a:cubicBezTo>
                    <a:pt x="4549" y="68239"/>
                    <a:pt x="1942" y="87172"/>
                    <a:pt x="13648" y="95534"/>
                  </a:cubicBezTo>
                  <a:cubicBezTo>
                    <a:pt x="37061" y="112257"/>
                    <a:pt x="95535" y="122830"/>
                    <a:pt x="95535" y="122830"/>
                  </a:cubicBezTo>
                  <a:cubicBezTo>
                    <a:pt x="189085" y="109465"/>
                    <a:pt x="173595" y="125699"/>
                    <a:pt x="232012" y="81886"/>
                  </a:cubicBezTo>
                  <a:cubicBezTo>
                    <a:pt x="237159" y="78026"/>
                    <a:pt x="197893" y="56866"/>
                    <a:pt x="204717" y="54591"/>
                  </a:cubicBezTo>
                  <a:close/>
                </a:path>
              </a:pathLst>
            </a:cu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826723" y="588098"/>
              <a:ext cx="1473958" cy="46166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Турция</a:t>
              </a:r>
              <a:endPara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6168788" y="764275"/>
            <a:ext cx="3822332" cy="3002507"/>
            <a:chOff x="6168788" y="764275"/>
            <a:chExt cx="3822332" cy="3002507"/>
          </a:xfrm>
        </p:grpSpPr>
        <p:sp>
          <p:nvSpPr>
            <p:cNvPr id="10" name="Полилиния 9"/>
            <p:cNvSpPr/>
            <p:nvPr/>
          </p:nvSpPr>
          <p:spPr>
            <a:xfrm>
              <a:off x="6168788" y="764275"/>
              <a:ext cx="3822332" cy="3002507"/>
            </a:xfrm>
            <a:custGeom>
              <a:avLst/>
              <a:gdLst>
                <a:gd name="connsiteX0" fmla="*/ 81887 w 3822332"/>
                <a:gd name="connsiteY0" fmla="*/ 27295 h 3002507"/>
                <a:gd name="connsiteX1" fmla="*/ 150125 w 3822332"/>
                <a:gd name="connsiteY1" fmla="*/ 81886 h 3002507"/>
                <a:gd name="connsiteX2" fmla="*/ 232012 w 3822332"/>
                <a:gd name="connsiteY2" fmla="*/ 150125 h 3002507"/>
                <a:gd name="connsiteX3" fmla="*/ 272955 w 3822332"/>
                <a:gd name="connsiteY3" fmla="*/ 163773 h 3002507"/>
                <a:gd name="connsiteX4" fmla="*/ 477672 w 3822332"/>
                <a:gd name="connsiteY4" fmla="*/ 150125 h 3002507"/>
                <a:gd name="connsiteX5" fmla="*/ 545911 w 3822332"/>
                <a:gd name="connsiteY5" fmla="*/ 27295 h 3002507"/>
                <a:gd name="connsiteX6" fmla="*/ 586854 w 3822332"/>
                <a:gd name="connsiteY6" fmla="*/ 0 h 3002507"/>
                <a:gd name="connsiteX7" fmla="*/ 682388 w 3822332"/>
                <a:gd name="connsiteY7" fmla="*/ 13647 h 3002507"/>
                <a:gd name="connsiteX8" fmla="*/ 696036 w 3822332"/>
                <a:gd name="connsiteY8" fmla="*/ 150125 h 3002507"/>
                <a:gd name="connsiteX9" fmla="*/ 750627 w 3822332"/>
                <a:gd name="connsiteY9" fmla="*/ 218364 h 3002507"/>
                <a:gd name="connsiteX10" fmla="*/ 777922 w 3822332"/>
                <a:gd name="connsiteY10" fmla="*/ 259307 h 3002507"/>
                <a:gd name="connsiteX11" fmla="*/ 818866 w 3822332"/>
                <a:gd name="connsiteY11" fmla="*/ 272955 h 3002507"/>
                <a:gd name="connsiteX12" fmla="*/ 859809 w 3822332"/>
                <a:gd name="connsiteY12" fmla="*/ 300250 h 3002507"/>
                <a:gd name="connsiteX13" fmla="*/ 873457 w 3822332"/>
                <a:gd name="connsiteY13" fmla="*/ 341194 h 3002507"/>
                <a:gd name="connsiteX14" fmla="*/ 887105 w 3822332"/>
                <a:gd name="connsiteY14" fmla="*/ 409432 h 3002507"/>
                <a:gd name="connsiteX15" fmla="*/ 968991 w 3822332"/>
                <a:gd name="connsiteY15" fmla="*/ 450376 h 3002507"/>
                <a:gd name="connsiteX16" fmla="*/ 1009934 w 3822332"/>
                <a:gd name="connsiteY16" fmla="*/ 477671 h 3002507"/>
                <a:gd name="connsiteX17" fmla="*/ 1091821 w 3822332"/>
                <a:gd name="connsiteY17" fmla="*/ 504967 h 3002507"/>
                <a:gd name="connsiteX18" fmla="*/ 1132764 w 3822332"/>
                <a:gd name="connsiteY18" fmla="*/ 518615 h 3002507"/>
                <a:gd name="connsiteX19" fmla="*/ 1228299 w 3822332"/>
                <a:gd name="connsiteY19" fmla="*/ 573206 h 3002507"/>
                <a:gd name="connsiteX20" fmla="*/ 1255594 w 3822332"/>
                <a:gd name="connsiteY20" fmla="*/ 614149 h 3002507"/>
                <a:gd name="connsiteX21" fmla="*/ 1337481 w 3822332"/>
                <a:gd name="connsiteY21" fmla="*/ 655092 h 3002507"/>
                <a:gd name="connsiteX22" fmla="*/ 1433015 w 3822332"/>
                <a:gd name="connsiteY22" fmla="*/ 641444 h 3002507"/>
                <a:gd name="connsiteX23" fmla="*/ 1514902 w 3822332"/>
                <a:gd name="connsiteY23" fmla="*/ 614149 h 3002507"/>
                <a:gd name="connsiteX24" fmla="*/ 1583140 w 3822332"/>
                <a:gd name="connsiteY24" fmla="*/ 600501 h 3002507"/>
                <a:gd name="connsiteX25" fmla="*/ 1637731 w 3822332"/>
                <a:gd name="connsiteY25" fmla="*/ 586853 h 3002507"/>
                <a:gd name="connsiteX26" fmla="*/ 1678675 w 3822332"/>
                <a:gd name="connsiteY26" fmla="*/ 573206 h 3002507"/>
                <a:gd name="connsiteX27" fmla="*/ 1801505 w 3822332"/>
                <a:gd name="connsiteY27" fmla="*/ 559558 h 3002507"/>
                <a:gd name="connsiteX28" fmla="*/ 1787857 w 3822332"/>
                <a:gd name="connsiteY28" fmla="*/ 518615 h 3002507"/>
                <a:gd name="connsiteX29" fmla="*/ 1801505 w 3822332"/>
                <a:gd name="connsiteY29" fmla="*/ 477671 h 3002507"/>
                <a:gd name="connsiteX30" fmla="*/ 1883391 w 3822332"/>
                <a:gd name="connsiteY30" fmla="*/ 436728 h 3002507"/>
                <a:gd name="connsiteX31" fmla="*/ 1937982 w 3822332"/>
                <a:gd name="connsiteY31" fmla="*/ 354841 h 3002507"/>
                <a:gd name="connsiteX32" fmla="*/ 2006221 w 3822332"/>
                <a:gd name="connsiteY32" fmla="*/ 286603 h 3002507"/>
                <a:gd name="connsiteX33" fmla="*/ 2088108 w 3822332"/>
                <a:gd name="connsiteY33" fmla="*/ 259307 h 3002507"/>
                <a:gd name="connsiteX34" fmla="*/ 2210937 w 3822332"/>
                <a:gd name="connsiteY34" fmla="*/ 218364 h 3002507"/>
                <a:gd name="connsiteX35" fmla="*/ 2251881 w 3822332"/>
                <a:gd name="connsiteY35" fmla="*/ 204716 h 3002507"/>
                <a:gd name="connsiteX36" fmla="*/ 2347415 w 3822332"/>
                <a:gd name="connsiteY36" fmla="*/ 218364 h 3002507"/>
                <a:gd name="connsiteX37" fmla="*/ 2402006 w 3822332"/>
                <a:gd name="connsiteY37" fmla="*/ 232012 h 3002507"/>
                <a:gd name="connsiteX38" fmla="*/ 2483893 w 3822332"/>
                <a:gd name="connsiteY38" fmla="*/ 245659 h 3002507"/>
                <a:gd name="connsiteX39" fmla="*/ 2688609 w 3822332"/>
                <a:gd name="connsiteY39" fmla="*/ 313898 h 3002507"/>
                <a:gd name="connsiteX40" fmla="*/ 2770496 w 3822332"/>
                <a:gd name="connsiteY40" fmla="*/ 341194 h 3002507"/>
                <a:gd name="connsiteX41" fmla="*/ 2811439 w 3822332"/>
                <a:gd name="connsiteY41" fmla="*/ 354841 h 3002507"/>
                <a:gd name="connsiteX42" fmla="*/ 2838734 w 3822332"/>
                <a:gd name="connsiteY42" fmla="*/ 395785 h 3002507"/>
                <a:gd name="connsiteX43" fmla="*/ 2934269 w 3822332"/>
                <a:gd name="connsiteY43" fmla="*/ 423080 h 3002507"/>
                <a:gd name="connsiteX44" fmla="*/ 3070746 w 3822332"/>
                <a:gd name="connsiteY44" fmla="*/ 464024 h 3002507"/>
                <a:gd name="connsiteX45" fmla="*/ 3084394 w 3822332"/>
                <a:gd name="connsiteY45" fmla="*/ 559558 h 3002507"/>
                <a:gd name="connsiteX46" fmla="*/ 3111690 w 3822332"/>
                <a:gd name="connsiteY46" fmla="*/ 723331 h 3002507"/>
                <a:gd name="connsiteX47" fmla="*/ 3098042 w 3822332"/>
                <a:gd name="connsiteY47" fmla="*/ 968991 h 3002507"/>
                <a:gd name="connsiteX48" fmla="*/ 3084394 w 3822332"/>
                <a:gd name="connsiteY48" fmla="*/ 1009934 h 3002507"/>
                <a:gd name="connsiteX49" fmla="*/ 3125337 w 3822332"/>
                <a:gd name="connsiteY49" fmla="*/ 1187355 h 3002507"/>
                <a:gd name="connsiteX50" fmla="*/ 3111690 w 3822332"/>
                <a:gd name="connsiteY50" fmla="*/ 1228298 h 3002507"/>
                <a:gd name="connsiteX51" fmla="*/ 3125337 w 3822332"/>
                <a:gd name="connsiteY51" fmla="*/ 1296537 h 3002507"/>
                <a:gd name="connsiteX52" fmla="*/ 3166281 w 3822332"/>
                <a:gd name="connsiteY52" fmla="*/ 1419367 h 3002507"/>
                <a:gd name="connsiteX53" fmla="*/ 3179928 w 3822332"/>
                <a:gd name="connsiteY53" fmla="*/ 1460310 h 3002507"/>
                <a:gd name="connsiteX54" fmla="*/ 3193576 w 3822332"/>
                <a:gd name="connsiteY54" fmla="*/ 1501253 h 3002507"/>
                <a:gd name="connsiteX55" fmla="*/ 3207224 w 3822332"/>
                <a:gd name="connsiteY55" fmla="*/ 1596788 h 3002507"/>
                <a:gd name="connsiteX56" fmla="*/ 3275463 w 3822332"/>
                <a:gd name="connsiteY56" fmla="*/ 1610435 h 3002507"/>
                <a:gd name="connsiteX57" fmla="*/ 3357349 w 3822332"/>
                <a:gd name="connsiteY57" fmla="*/ 1637731 h 3002507"/>
                <a:gd name="connsiteX58" fmla="*/ 3398293 w 3822332"/>
                <a:gd name="connsiteY58" fmla="*/ 1651379 h 3002507"/>
                <a:gd name="connsiteX59" fmla="*/ 3411940 w 3822332"/>
                <a:gd name="connsiteY59" fmla="*/ 1692322 h 3002507"/>
                <a:gd name="connsiteX60" fmla="*/ 3384645 w 3822332"/>
                <a:gd name="connsiteY60" fmla="*/ 1774209 h 3002507"/>
                <a:gd name="connsiteX61" fmla="*/ 3370997 w 3822332"/>
                <a:gd name="connsiteY61" fmla="*/ 1815152 h 3002507"/>
                <a:gd name="connsiteX62" fmla="*/ 3343702 w 3822332"/>
                <a:gd name="connsiteY62" fmla="*/ 1856095 h 3002507"/>
                <a:gd name="connsiteX63" fmla="*/ 3289111 w 3822332"/>
                <a:gd name="connsiteY63" fmla="*/ 1978925 h 3002507"/>
                <a:gd name="connsiteX64" fmla="*/ 3343702 w 3822332"/>
                <a:gd name="connsiteY64" fmla="*/ 2033516 h 3002507"/>
                <a:gd name="connsiteX65" fmla="*/ 3398293 w 3822332"/>
                <a:gd name="connsiteY65" fmla="*/ 2115403 h 3002507"/>
                <a:gd name="connsiteX66" fmla="*/ 3425588 w 3822332"/>
                <a:gd name="connsiteY66" fmla="*/ 2156346 h 3002507"/>
                <a:gd name="connsiteX67" fmla="*/ 3548418 w 3822332"/>
                <a:gd name="connsiteY67" fmla="*/ 2251880 h 3002507"/>
                <a:gd name="connsiteX68" fmla="*/ 3589361 w 3822332"/>
                <a:gd name="connsiteY68" fmla="*/ 2265528 h 3002507"/>
                <a:gd name="connsiteX69" fmla="*/ 3671248 w 3822332"/>
                <a:gd name="connsiteY69" fmla="*/ 2306471 h 3002507"/>
                <a:gd name="connsiteX70" fmla="*/ 3698543 w 3822332"/>
                <a:gd name="connsiteY70" fmla="*/ 2347415 h 3002507"/>
                <a:gd name="connsiteX71" fmla="*/ 3712191 w 3822332"/>
                <a:gd name="connsiteY71" fmla="*/ 2456597 h 3002507"/>
                <a:gd name="connsiteX72" fmla="*/ 3794078 w 3822332"/>
                <a:gd name="connsiteY72" fmla="*/ 2497540 h 3002507"/>
                <a:gd name="connsiteX73" fmla="*/ 3821373 w 3822332"/>
                <a:gd name="connsiteY73" fmla="*/ 2538483 h 3002507"/>
                <a:gd name="connsiteX74" fmla="*/ 3725839 w 3822332"/>
                <a:gd name="connsiteY74" fmla="*/ 2647665 h 3002507"/>
                <a:gd name="connsiteX75" fmla="*/ 3684896 w 3822332"/>
                <a:gd name="connsiteY75" fmla="*/ 2674961 h 3002507"/>
                <a:gd name="connsiteX76" fmla="*/ 3643952 w 3822332"/>
                <a:gd name="connsiteY76" fmla="*/ 2702256 h 3002507"/>
                <a:gd name="connsiteX77" fmla="*/ 3603009 w 3822332"/>
                <a:gd name="connsiteY77" fmla="*/ 2729552 h 3002507"/>
                <a:gd name="connsiteX78" fmla="*/ 3589361 w 3822332"/>
                <a:gd name="connsiteY78" fmla="*/ 2784143 h 3002507"/>
                <a:gd name="connsiteX79" fmla="*/ 3575713 w 3822332"/>
                <a:gd name="connsiteY79" fmla="*/ 2866029 h 3002507"/>
                <a:gd name="connsiteX80" fmla="*/ 3548418 w 3822332"/>
                <a:gd name="connsiteY80" fmla="*/ 2906973 h 3002507"/>
                <a:gd name="connsiteX81" fmla="*/ 3534770 w 3822332"/>
                <a:gd name="connsiteY81" fmla="*/ 2975212 h 3002507"/>
                <a:gd name="connsiteX82" fmla="*/ 3466531 w 3822332"/>
                <a:gd name="connsiteY82" fmla="*/ 2988859 h 3002507"/>
                <a:gd name="connsiteX83" fmla="*/ 3425588 w 3822332"/>
                <a:gd name="connsiteY83" fmla="*/ 3002507 h 3002507"/>
                <a:gd name="connsiteX84" fmla="*/ 3289111 w 3822332"/>
                <a:gd name="connsiteY84" fmla="*/ 2988859 h 3002507"/>
                <a:gd name="connsiteX85" fmla="*/ 3248167 w 3822332"/>
                <a:gd name="connsiteY85" fmla="*/ 2975212 h 3002507"/>
                <a:gd name="connsiteX86" fmla="*/ 3179928 w 3822332"/>
                <a:gd name="connsiteY86" fmla="*/ 2961564 h 3002507"/>
                <a:gd name="connsiteX87" fmla="*/ 3002508 w 3822332"/>
                <a:gd name="connsiteY87" fmla="*/ 2975212 h 3002507"/>
                <a:gd name="connsiteX88" fmla="*/ 2770496 w 3822332"/>
                <a:gd name="connsiteY88" fmla="*/ 2975212 h 3002507"/>
                <a:gd name="connsiteX89" fmla="*/ 2702257 w 3822332"/>
                <a:gd name="connsiteY89" fmla="*/ 2961564 h 3002507"/>
                <a:gd name="connsiteX90" fmla="*/ 2634018 w 3822332"/>
                <a:gd name="connsiteY90" fmla="*/ 2893325 h 3002507"/>
                <a:gd name="connsiteX91" fmla="*/ 2620370 w 3822332"/>
                <a:gd name="connsiteY91" fmla="*/ 2852382 h 3002507"/>
                <a:gd name="connsiteX92" fmla="*/ 2593075 w 3822332"/>
                <a:gd name="connsiteY92" fmla="*/ 2729552 h 3002507"/>
                <a:gd name="connsiteX93" fmla="*/ 2511188 w 3822332"/>
                <a:gd name="connsiteY93" fmla="*/ 2688609 h 3002507"/>
                <a:gd name="connsiteX94" fmla="*/ 2347415 w 3822332"/>
                <a:gd name="connsiteY94" fmla="*/ 2702256 h 3002507"/>
                <a:gd name="connsiteX95" fmla="*/ 2292824 w 3822332"/>
                <a:gd name="connsiteY95" fmla="*/ 2770495 h 3002507"/>
                <a:gd name="connsiteX96" fmla="*/ 2251881 w 3822332"/>
                <a:gd name="connsiteY96" fmla="*/ 2797791 h 3002507"/>
                <a:gd name="connsiteX97" fmla="*/ 2210937 w 3822332"/>
                <a:gd name="connsiteY97" fmla="*/ 2838734 h 3002507"/>
                <a:gd name="connsiteX98" fmla="*/ 2142699 w 3822332"/>
                <a:gd name="connsiteY98" fmla="*/ 2852382 h 3002507"/>
                <a:gd name="connsiteX99" fmla="*/ 2101755 w 3822332"/>
                <a:gd name="connsiteY99" fmla="*/ 2866029 h 3002507"/>
                <a:gd name="connsiteX100" fmla="*/ 2033516 w 3822332"/>
                <a:gd name="connsiteY100" fmla="*/ 2852382 h 3002507"/>
                <a:gd name="connsiteX101" fmla="*/ 1992573 w 3822332"/>
                <a:gd name="connsiteY101" fmla="*/ 2825086 h 3002507"/>
                <a:gd name="connsiteX102" fmla="*/ 1910687 w 3822332"/>
                <a:gd name="connsiteY102" fmla="*/ 2811438 h 3002507"/>
                <a:gd name="connsiteX103" fmla="*/ 1869743 w 3822332"/>
                <a:gd name="connsiteY103" fmla="*/ 2797791 h 3002507"/>
                <a:gd name="connsiteX104" fmla="*/ 1815152 w 3822332"/>
                <a:gd name="connsiteY104" fmla="*/ 2743200 h 3002507"/>
                <a:gd name="connsiteX105" fmla="*/ 1733266 w 3822332"/>
                <a:gd name="connsiteY105" fmla="*/ 2688609 h 3002507"/>
                <a:gd name="connsiteX106" fmla="*/ 1610436 w 3822332"/>
                <a:gd name="connsiteY106" fmla="*/ 2647665 h 3002507"/>
                <a:gd name="connsiteX107" fmla="*/ 1569493 w 3822332"/>
                <a:gd name="connsiteY107" fmla="*/ 2634018 h 3002507"/>
                <a:gd name="connsiteX108" fmla="*/ 1501254 w 3822332"/>
                <a:gd name="connsiteY108" fmla="*/ 2620370 h 3002507"/>
                <a:gd name="connsiteX109" fmla="*/ 1460311 w 3822332"/>
                <a:gd name="connsiteY109" fmla="*/ 2579426 h 3002507"/>
                <a:gd name="connsiteX110" fmla="*/ 1405719 w 3822332"/>
                <a:gd name="connsiteY110" fmla="*/ 2497540 h 3002507"/>
                <a:gd name="connsiteX111" fmla="*/ 1364776 w 3822332"/>
                <a:gd name="connsiteY111" fmla="*/ 2415653 h 3002507"/>
                <a:gd name="connsiteX112" fmla="*/ 1351128 w 3822332"/>
                <a:gd name="connsiteY112" fmla="*/ 2374710 h 3002507"/>
                <a:gd name="connsiteX113" fmla="*/ 1255594 w 3822332"/>
                <a:gd name="connsiteY113" fmla="*/ 2251880 h 3002507"/>
                <a:gd name="connsiteX114" fmla="*/ 1214651 w 3822332"/>
                <a:gd name="connsiteY114" fmla="*/ 2224585 h 3002507"/>
                <a:gd name="connsiteX115" fmla="*/ 1187355 w 3822332"/>
                <a:gd name="connsiteY115" fmla="*/ 2183641 h 3002507"/>
                <a:gd name="connsiteX116" fmla="*/ 1173708 w 3822332"/>
                <a:gd name="connsiteY116" fmla="*/ 2142698 h 3002507"/>
                <a:gd name="connsiteX117" fmla="*/ 1132764 w 3822332"/>
                <a:gd name="connsiteY117" fmla="*/ 2156346 h 3002507"/>
                <a:gd name="connsiteX118" fmla="*/ 1064525 w 3822332"/>
                <a:gd name="connsiteY118" fmla="*/ 2142698 h 3002507"/>
                <a:gd name="connsiteX119" fmla="*/ 1023582 w 3822332"/>
                <a:gd name="connsiteY119" fmla="*/ 2129050 h 3002507"/>
                <a:gd name="connsiteX120" fmla="*/ 968991 w 3822332"/>
                <a:gd name="connsiteY120" fmla="*/ 2047164 h 3002507"/>
                <a:gd name="connsiteX121" fmla="*/ 928048 w 3822332"/>
                <a:gd name="connsiteY121" fmla="*/ 2074459 h 3002507"/>
                <a:gd name="connsiteX122" fmla="*/ 873457 w 3822332"/>
                <a:gd name="connsiteY122" fmla="*/ 2183641 h 3002507"/>
                <a:gd name="connsiteX123" fmla="*/ 805218 w 3822332"/>
                <a:gd name="connsiteY123" fmla="*/ 2088107 h 3002507"/>
                <a:gd name="connsiteX124" fmla="*/ 764275 w 3822332"/>
                <a:gd name="connsiteY124" fmla="*/ 2060812 h 3002507"/>
                <a:gd name="connsiteX125" fmla="*/ 736979 w 3822332"/>
                <a:gd name="connsiteY125" fmla="*/ 1978925 h 3002507"/>
                <a:gd name="connsiteX126" fmla="*/ 723331 w 3822332"/>
                <a:gd name="connsiteY126" fmla="*/ 1937982 h 3002507"/>
                <a:gd name="connsiteX127" fmla="*/ 696036 w 3822332"/>
                <a:gd name="connsiteY127" fmla="*/ 1897038 h 3002507"/>
                <a:gd name="connsiteX128" fmla="*/ 709684 w 3822332"/>
                <a:gd name="connsiteY128" fmla="*/ 1856095 h 3002507"/>
                <a:gd name="connsiteX129" fmla="*/ 668740 w 3822332"/>
                <a:gd name="connsiteY129" fmla="*/ 1760561 h 3002507"/>
                <a:gd name="connsiteX130" fmla="*/ 600502 w 3822332"/>
                <a:gd name="connsiteY130" fmla="*/ 1651379 h 3002507"/>
                <a:gd name="connsiteX131" fmla="*/ 573206 w 3822332"/>
                <a:gd name="connsiteY131" fmla="*/ 1610435 h 3002507"/>
                <a:gd name="connsiteX132" fmla="*/ 450376 w 3822332"/>
                <a:gd name="connsiteY132" fmla="*/ 1528549 h 3002507"/>
                <a:gd name="connsiteX133" fmla="*/ 409433 w 3822332"/>
                <a:gd name="connsiteY133" fmla="*/ 1501253 h 3002507"/>
                <a:gd name="connsiteX134" fmla="*/ 368490 w 3822332"/>
                <a:gd name="connsiteY134" fmla="*/ 1473958 h 3002507"/>
                <a:gd name="connsiteX135" fmla="*/ 300251 w 3822332"/>
                <a:gd name="connsiteY135" fmla="*/ 1351128 h 3002507"/>
                <a:gd name="connsiteX136" fmla="*/ 272955 w 3822332"/>
                <a:gd name="connsiteY136" fmla="*/ 1310185 h 3002507"/>
                <a:gd name="connsiteX137" fmla="*/ 259308 w 3822332"/>
                <a:gd name="connsiteY137" fmla="*/ 1241946 h 3002507"/>
                <a:gd name="connsiteX138" fmla="*/ 245660 w 3822332"/>
                <a:gd name="connsiteY138" fmla="*/ 1201003 h 3002507"/>
                <a:gd name="connsiteX139" fmla="*/ 300251 w 3822332"/>
                <a:gd name="connsiteY139" fmla="*/ 1119116 h 3002507"/>
                <a:gd name="connsiteX140" fmla="*/ 327546 w 3822332"/>
                <a:gd name="connsiteY140" fmla="*/ 1078173 h 3002507"/>
                <a:gd name="connsiteX141" fmla="*/ 354842 w 3822332"/>
                <a:gd name="connsiteY141" fmla="*/ 968991 h 3002507"/>
                <a:gd name="connsiteX142" fmla="*/ 368490 w 3822332"/>
                <a:gd name="connsiteY142" fmla="*/ 928047 h 3002507"/>
                <a:gd name="connsiteX143" fmla="*/ 272955 w 3822332"/>
                <a:gd name="connsiteY143" fmla="*/ 859809 h 3002507"/>
                <a:gd name="connsiteX144" fmla="*/ 232012 w 3822332"/>
                <a:gd name="connsiteY144" fmla="*/ 846161 h 3002507"/>
                <a:gd name="connsiteX145" fmla="*/ 204716 w 3822332"/>
                <a:gd name="connsiteY145" fmla="*/ 805218 h 3002507"/>
                <a:gd name="connsiteX146" fmla="*/ 177421 w 3822332"/>
                <a:gd name="connsiteY146" fmla="*/ 709683 h 3002507"/>
                <a:gd name="connsiteX147" fmla="*/ 150125 w 3822332"/>
                <a:gd name="connsiteY147" fmla="*/ 668740 h 3002507"/>
                <a:gd name="connsiteX148" fmla="*/ 122830 w 3822332"/>
                <a:gd name="connsiteY148" fmla="*/ 586853 h 3002507"/>
                <a:gd name="connsiteX149" fmla="*/ 68239 w 3822332"/>
                <a:gd name="connsiteY149" fmla="*/ 504967 h 3002507"/>
                <a:gd name="connsiteX150" fmla="*/ 54591 w 3822332"/>
                <a:gd name="connsiteY150" fmla="*/ 464024 h 3002507"/>
                <a:gd name="connsiteX151" fmla="*/ 13648 w 3822332"/>
                <a:gd name="connsiteY151" fmla="*/ 313898 h 3002507"/>
                <a:gd name="connsiteX152" fmla="*/ 0 w 3822332"/>
                <a:gd name="connsiteY152" fmla="*/ 136477 h 3002507"/>
                <a:gd name="connsiteX153" fmla="*/ 13648 w 3822332"/>
                <a:gd name="connsiteY153" fmla="*/ 177421 h 3002507"/>
                <a:gd name="connsiteX154" fmla="*/ 27296 w 3822332"/>
                <a:gd name="connsiteY154" fmla="*/ 272955 h 3002507"/>
                <a:gd name="connsiteX155" fmla="*/ 40943 w 3822332"/>
                <a:gd name="connsiteY155" fmla="*/ 464024 h 3002507"/>
                <a:gd name="connsiteX156" fmla="*/ 27296 w 3822332"/>
                <a:gd name="connsiteY156" fmla="*/ 218364 h 3002507"/>
                <a:gd name="connsiteX157" fmla="*/ 40943 w 3822332"/>
                <a:gd name="connsiteY157" fmla="*/ 81886 h 3002507"/>
                <a:gd name="connsiteX158" fmla="*/ 81887 w 3822332"/>
                <a:gd name="connsiteY158" fmla="*/ 27295 h 30025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</a:cxnLst>
              <a:rect l="l" t="t" r="r" b="b"/>
              <a:pathLst>
                <a:path w="3822332" h="3002507">
                  <a:moveTo>
                    <a:pt x="81887" y="27295"/>
                  </a:moveTo>
                  <a:cubicBezTo>
                    <a:pt x="100084" y="27295"/>
                    <a:pt x="128203" y="62704"/>
                    <a:pt x="150125" y="81886"/>
                  </a:cubicBezTo>
                  <a:cubicBezTo>
                    <a:pt x="190366" y="117097"/>
                    <a:pt x="185464" y="126850"/>
                    <a:pt x="232012" y="150125"/>
                  </a:cubicBezTo>
                  <a:cubicBezTo>
                    <a:pt x="244879" y="156559"/>
                    <a:pt x="259307" y="159224"/>
                    <a:pt x="272955" y="163773"/>
                  </a:cubicBezTo>
                  <a:cubicBezTo>
                    <a:pt x="341194" y="159224"/>
                    <a:pt x="410910" y="164961"/>
                    <a:pt x="477672" y="150125"/>
                  </a:cubicBezTo>
                  <a:cubicBezTo>
                    <a:pt x="549330" y="134201"/>
                    <a:pt x="497053" y="59866"/>
                    <a:pt x="545911" y="27295"/>
                  </a:cubicBezTo>
                  <a:lnTo>
                    <a:pt x="586854" y="0"/>
                  </a:lnTo>
                  <a:cubicBezTo>
                    <a:pt x="618699" y="4549"/>
                    <a:pt x="652993" y="582"/>
                    <a:pt x="682388" y="13647"/>
                  </a:cubicBezTo>
                  <a:cubicBezTo>
                    <a:pt x="733928" y="36554"/>
                    <a:pt x="699452" y="126217"/>
                    <a:pt x="696036" y="150125"/>
                  </a:cubicBezTo>
                  <a:cubicBezTo>
                    <a:pt x="722606" y="229833"/>
                    <a:pt x="688895" y="156631"/>
                    <a:pt x="750627" y="218364"/>
                  </a:cubicBezTo>
                  <a:cubicBezTo>
                    <a:pt x="762225" y="229962"/>
                    <a:pt x="765114" y="249061"/>
                    <a:pt x="777922" y="259307"/>
                  </a:cubicBezTo>
                  <a:cubicBezTo>
                    <a:pt x="789156" y="268294"/>
                    <a:pt x="805999" y="266521"/>
                    <a:pt x="818866" y="272955"/>
                  </a:cubicBezTo>
                  <a:cubicBezTo>
                    <a:pt x="833537" y="280290"/>
                    <a:pt x="846161" y="291152"/>
                    <a:pt x="859809" y="300250"/>
                  </a:cubicBezTo>
                  <a:cubicBezTo>
                    <a:pt x="864358" y="313898"/>
                    <a:pt x="869968" y="327237"/>
                    <a:pt x="873457" y="341194"/>
                  </a:cubicBezTo>
                  <a:cubicBezTo>
                    <a:pt x="879083" y="363698"/>
                    <a:pt x="875596" y="389292"/>
                    <a:pt x="887105" y="409432"/>
                  </a:cubicBezTo>
                  <a:cubicBezTo>
                    <a:pt x="902750" y="436811"/>
                    <a:pt x="945173" y="438467"/>
                    <a:pt x="968991" y="450376"/>
                  </a:cubicBezTo>
                  <a:cubicBezTo>
                    <a:pt x="983662" y="457711"/>
                    <a:pt x="994945" y="471009"/>
                    <a:pt x="1009934" y="477671"/>
                  </a:cubicBezTo>
                  <a:cubicBezTo>
                    <a:pt x="1036226" y="489356"/>
                    <a:pt x="1064525" y="495868"/>
                    <a:pt x="1091821" y="504967"/>
                  </a:cubicBezTo>
                  <a:lnTo>
                    <a:pt x="1132764" y="518615"/>
                  </a:lnTo>
                  <a:cubicBezTo>
                    <a:pt x="1196778" y="614634"/>
                    <a:pt x="1110245" y="505747"/>
                    <a:pt x="1228299" y="573206"/>
                  </a:cubicBezTo>
                  <a:cubicBezTo>
                    <a:pt x="1242540" y="581344"/>
                    <a:pt x="1243996" y="602551"/>
                    <a:pt x="1255594" y="614149"/>
                  </a:cubicBezTo>
                  <a:cubicBezTo>
                    <a:pt x="1282050" y="640605"/>
                    <a:pt x="1304181" y="643992"/>
                    <a:pt x="1337481" y="655092"/>
                  </a:cubicBezTo>
                  <a:cubicBezTo>
                    <a:pt x="1369326" y="650543"/>
                    <a:pt x="1401671" y="648677"/>
                    <a:pt x="1433015" y="641444"/>
                  </a:cubicBezTo>
                  <a:cubicBezTo>
                    <a:pt x="1461050" y="634974"/>
                    <a:pt x="1486689" y="619792"/>
                    <a:pt x="1514902" y="614149"/>
                  </a:cubicBezTo>
                  <a:cubicBezTo>
                    <a:pt x="1537648" y="609600"/>
                    <a:pt x="1560496" y="605533"/>
                    <a:pt x="1583140" y="600501"/>
                  </a:cubicBezTo>
                  <a:cubicBezTo>
                    <a:pt x="1601450" y="596432"/>
                    <a:pt x="1619696" y="592006"/>
                    <a:pt x="1637731" y="586853"/>
                  </a:cubicBezTo>
                  <a:cubicBezTo>
                    <a:pt x="1651564" y="582901"/>
                    <a:pt x="1664485" y="575571"/>
                    <a:pt x="1678675" y="573206"/>
                  </a:cubicBezTo>
                  <a:cubicBezTo>
                    <a:pt x="1719310" y="566434"/>
                    <a:pt x="1760562" y="564107"/>
                    <a:pt x="1801505" y="559558"/>
                  </a:cubicBezTo>
                  <a:cubicBezTo>
                    <a:pt x="1796956" y="545910"/>
                    <a:pt x="1787857" y="533001"/>
                    <a:pt x="1787857" y="518615"/>
                  </a:cubicBezTo>
                  <a:cubicBezTo>
                    <a:pt x="1787857" y="504229"/>
                    <a:pt x="1792518" y="488905"/>
                    <a:pt x="1801505" y="477671"/>
                  </a:cubicBezTo>
                  <a:cubicBezTo>
                    <a:pt x="1820745" y="453621"/>
                    <a:pt x="1856420" y="445718"/>
                    <a:pt x="1883391" y="436728"/>
                  </a:cubicBezTo>
                  <a:lnTo>
                    <a:pt x="1937982" y="354841"/>
                  </a:lnTo>
                  <a:cubicBezTo>
                    <a:pt x="1962883" y="317490"/>
                    <a:pt x="1963124" y="305757"/>
                    <a:pt x="2006221" y="286603"/>
                  </a:cubicBezTo>
                  <a:cubicBezTo>
                    <a:pt x="2032513" y="274918"/>
                    <a:pt x="2060812" y="268406"/>
                    <a:pt x="2088108" y="259307"/>
                  </a:cubicBezTo>
                  <a:lnTo>
                    <a:pt x="2210937" y="218364"/>
                  </a:lnTo>
                  <a:lnTo>
                    <a:pt x="2251881" y="204716"/>
                  </a:lnTo>
                  <a:cubicBezTo>
                    <a:pt x="2283726" y="209265"/>
                    <a:pt x="2315766" y="212610"/>
                    <a:pt x="2347415" y="218364"/>
                  </a:cubicBezTo>
                  <a:cubicBezTo>
                    <a:pt x="2365869" y="221719"/>
                    <a:pt x="2383613" y="228334"/>
                    <a:pt x="2402006" y="232012"/>
                  </a:cubicBezTo>
                  <a:cubicBezTo>
                    <a:pt x="2429141" y="237439"/>
                    <a:pt x="2456597" y="241110"/>
                    <a:pt x="2483893" y="245659"/>
                  </a:cubicBezTo>
                  <a:lnTo>
                    <a:pt x="2688609" y="313898"/>
                  </a:lnTo>
                  <a:lnTo>
                    <a:pt x="2770496" y="341194"/>
                  </a:lnTo>
                  <a:lnTo>
                    <a:pt x="2811439" y="354841"/>
                  </a:lnTo>
                  <a:cubicBezTo>
                    <a:pt x="2820537" y="368489"/>
                    <a:pt x="2825926" y="385538"/>
                    <a:pt x="2838734" y="395785"/>
                  </a:cubicBezTo>
                  <a:cubicBezTo>
                    <a:pt x="2847904" y="403121"/>
                    <a:pt x="2930350" y="421904"/>
                    <a:pt x="2934269" y="423080"/>
                  </a:cubicBezTo>
                  <a:cubicBezTo>
                    <a:pt x="3100404" y="472921"/>
                    <a:pt x="2944919" y="432567"/>
                    <a:pt x="3070746" y="464024"/>
                  </a:cubicBezTo>
                  <a:cubicBezTo>
                    <a:pt x="3075295" y="495869"/>
                    <a:pt x="3080404" y="527638"/>
                    <a:pt x="3084394" y="559558"/>
                  </a:cubicBezTo>
                  <a:cubicBezTo>
                    <a:pt x="3102678" y="705828"/>
                    <a:pt x="3083950" y="640114"/>
                    <a:pt x="3111690" y="723331"/>
                  </a:cubicBezTo>
                  <a:cubicBezTo>
                    <a:pt x="3107141" y="805218"/>
                    <a:pt x="3105818" y="887348"/>
                    <a:pt x="3098042" y="968991"/>
                  </a:cubicBezTo>
                  <a:cubicBezTo>
                    <a:pt x="3096678" y="983312"/>
                    <a:pt x="3084394" y="995548"/>
                    <a:pt x="3084394" y="1009934"/>
                  </a:cubicBezTo>
                  <a:cubicBezTo>
                    <a:pt x="3084394" y="1139813"/>
                    <a:pt x="3078163" y="1116594"/>
                    <a:pt x="3125337" y="1187355"/>
                  </a:cubicBezTo>
                  <a:cubicBezTo>
                    <a:pt x="3120788" y="1201003"/>
                    <a:pt x="3111690" y="1213912"/>
                    <a:pt x="3111690" y="1228298"/>
                  </a:cubicBezTo>
                  <a:cubicBezTo>
                    <a:pt x="3111690" y="1251495"/>
                    <a:pt x="3119234" y="1274158"/>
                    <a:pt x="3125337" y="1296537"/>
                  </a:cubicBezTo>
                  <a:cubicBezTo>
                    <a:pt x="3125341" y="1296552"/>
                    <a:pt x="3159455" y="1398888"/>
                    <a:pt x="3166281" y="1419367"/>
                  </a:cubicBezTo>
                  <a:lnTo>
                    <a:pt x="3179928" y="1460310"/>
                  </a:lnTo>
                  <a:lnTo>
                    <a:pt x="3193576" y="1501253"/>
                  </a:lnTo>
                  <a:cubicBezTo>
                    <a:pt x="3198125" y="1533098"/>
                    <a:pt x="3187923" y="1571053"/>
                    <a:pt x="3207224" y="1596788"/>
                  </a:cubicBezTo>
                  <a:cubicBezTo>
                    <a:pt x="3221142" y="1615345"/>
                    <a:pt x="3253084" y="1604332"/>
                    <a:pt x="3275463" y="1610435"/>
                  </a:cubicBezTo>
                  <a:cubicBezTo>
                    <a:pt x="3303221" y="1618005"/>
                    <a:pt x="3330054" y="1628632"/>
                    <a:pt x="3357349" y="1637731"/>
                  </a:cubicBezTo>
                  <a:lnTo>
                    <a:pt x="3398293" y="1651379"/>
                  </a:lnTo>
                  <a:cubicBezTo>
                    <a:pt x="3402842" y="1665027"/>
                    <a:pt x="3413529" y="1678024"/>
                    <a:pt x="3411940" y="1692322"/>
                  </a:cubicBezTo>
                  <a:cubicBezTo>
                    <a:pt x="3408763" y="1720918"/>
                    <a:pt x="3393743" y="1746913"/>
                    <a:pt x="3384645" y="1774209"/>
                  </a:cubicBezTo>
                  <a:cubicBezTo>
                    <a:pt x="3380096" y="1787857"/>
                    <a:pt x="3378977" y="1803182"/>
                    <a:pt x="3370997" y="1815152"/>
                  </a:cubicBezTo>
                  <a:cubicBezTo>
                    <a:pt x="3361899" y="1828800"/>
                    <a:pt x="3350364" y="1841106"/>
                    <a:pt x="3343702" y="1856095"/>
                  </a:cubicBezTo>
                  <a:cubicBezTo>
                    <a:pt x="3278737" y="2002266"/>
                    <a:pt x="3350883" y="1886266"/>
                    <a:pt x="3289111" y="1978925"/>
                  </a:cubicBezTo>
                  <a:cubicBezTo>
                    <a:pt x="3325502" y="2088105"/>
                    <a:pt x="3270915" y="1960729"/>
                    <a:pt x="3343702" y="2033516"/>
                  </a:cubicBezTo>
                  <a:cubicBezTo>
                    <a:pt x="3366899" y="2056713"/>
                    <a:pt x="3380096" y="2088107"/>
                    <a:pt x="3398293" y="2115403"/>
                  </a:cubicBezTo>
                  <a:cubicBezTo>
                    <a:pt x="3407391" y="2129051"/>
                    <a:pt x="3413990" y="2144748"/>
                    <a:pt x="3425588" y="2156346"/>
                  </a:cubicBezTo>
                  <a:cubicBezTo>
                    <a:pt x="3460916" y="2191674"/>
                    <a:pt x="3499444" y="2235555"/>
                    <a:pt x="3548418" y="2251880"/>
                  </a:cubicBezTo>
                  <a:cubicBezTo>
                    <a:pt x="3562066" y="2256429"/>
                    <a:pt x="3576494" y="2259094"/>
                    <a:pt x="3589361" y="2265528"/>
                  </a:cubicBezTo>
                  <a:cubicBezTo>
                    <a:pt x="3695179" y="2318438"/>
                    <a:pt x="3568345" y="2272172"/>
                    <a:pt x="3671248" y="2306471"/>
                  </a:cubicBezTo>
                  <a:cubicBezTo>
                    <a:pt x="3680346" y="2320119"/>
                    <a:pt x="3694227" y="2331590"/>
                    <a:pt x="3698543" y="2347415"/>
                  </a:cubicBezTo>
                  <a:cubicBezTo>
                    <a:pt x="3708193" y="2382800"/>
                    <a:pt x="3698569" y="2422543"/>
                    <a:pt x="3712191" y="2456597"/>
                  </a:cubicBezTo>
                  <a:cubicBezTo>
                    <a:pt x="3720331" y="2476948"/>
                    <a:pt x="3776843" y="2491795"/>
                    <a:pt x="3794078" y="2497540"/>
                  </a:cubicBezTo>
                  <a:cubicBezTo>
                    <a:pt x="3803176" y="2511188"/>
                    <a:pt x="3819053" y="2522245"/>
                    <a:pt x="3821373" y="2538483"/>
                  </a:cubicBezTo>
                  <a:cubicBezTo>
                    <a:pt x="3830766" y="2604235"/>
                    <a:pt x="3769120" y="2618811"/>
                    <a:pt x="3725839" y="2647665"/>
                  </a:cubicBezTo>
                  <a:lnTo>
                    <a:pt x="3684896" y="2674961"/>
                  </a:lnTo>
                  <a:lnTo>
                    <a:pt x="3643952" y="2702256"/>
                  </a:lnTo>
                  <a:lnTo>
                    <a:pt x="3603009" y="2729552"/>
                  </a:lnTo>
                  <a:cubicBezTo>
                    <a:pt x="3598460" y="2747749"/>
                    <a:pt x="3593040" y="2765750"/>
                    <a:pt x="3589361" y="2784143"/>
                  </a:cubicBezTo>
                  <a:cubicBezTo>
                    <a:pt x="3583934" y="2811277"/>
                    <a:pt x="3584464" y="2839777"/>
                    <a:pt x="3575713" y="2866029"/>
                  </a:cubicBezTo>
                  <a:cubicBezTo>
                    <a:pt x="3570526" y="2881590"/>
                    <a:pt x="3557516" y="2893325"/>
                    <a:pt x="3548418" y="2906973"/>
                  </a:cubicBezTo>
                  <a:cubicBezTo>
                    <a:pt x="3543869" y="2929719"/>
                    <a:pt x="3551173" y="2958809"/>
                    <a:pt x="3534770" y="2975212"/>
                  </a:cubicBezTo>
                  <a:cubicBezTo>
                    <a:pt x="3518367" y="2991614"/>
                    <a:pt x="3489035" y="2983233"/>
                    <a:pt x="3466531" y="2988859"/>
                  </a:cubicBezTo>
                  <a:cubicBezTo>
                    <a:pt x="3452575" y="2992348"/>
                    <a:pt x="3439236" y="2997958"/>
                    <a:pt x="3425588" y="3002507"/>
                  </a:cubicBezTo>
                  <a:cubicBezTo>
                    <a:pt x="3380096" y="2997958"/>
                    <a:pt x="3334299" y="2995811"/>
                    <a:pt x="3289111" y="2988859"/>
                  </a:cubicBezTo>
                  <a:cubicBezTo>
                    <a:pt x="3274892" y="2986672"/>
                    <a:pt x="3262124" y="2978701"/>
                    <a:pt x="3248167" y="2975212"/>
                  </a:cubicBezTo>
                  <a:cubicBezTo>
                    <a:pt x="3225663" y="2969586"/>
                    <a:pt x="3202674" y="2966113"/>
                    <a:pt x="3179928" y="2961564"/>
                  </a:cubicBezTo>
                  <a:cubicBezTo>
                    <a:pt x="3120788" y="2966113"/>
                    <a:pt x="3061823" y="2975212"/>
                    <a:pt x="3002508" y="2975212"/>
                  </a:cubicBezTo>
                  <a:cubicBezTo>
                    <a:pt x="2701641" y="2975212"/>
                    <a:pt x="3046612" y="2940697"/>
                    <a:pt x="2770496" y="2975212"/>
                  </a:cubicBezTo>
                  <a:cubicBezTo>
                    <a:pt x="2747750" y="2970663"/>
                    <a:pt x="2723977" y="2969709"/>
                    <a:pt x="2702257" y="2961564"/>
                  </a:cubicBezTo>
                  <a:cubicBezTo>
                    <a:pt x="2668662" y="2948966"/>
                    <a:pt x="2649416" y="2924121"/>
                    <a:pt x="2634018" y="2893325"/>
                  </a:cubicBezTo>
                  <a:cubicBezTo>
                    <a:pt x="2627584" y="2880458"/>
                    <a:pt x="2624919" y="2866030"/>
                    <a:pt x="2620370" y="2852382"/>
                  </a:cubicBezTo>
                  <a:cubicBezTo>
                    <a:pt x="2620231" y="2851549"/>
                    <a:pt x="2607220" y="2747233"/>
                    <a:pt x="2593075" y="2729552"/>
                  </a:cubicBezTo>
                  <a:cubicBezTo>
                    <a:pt x="2573833" y="2705500"/>
                    <a:pt x="2538161" y="2697600"/>
                    <a:pt x="2511188" y="2688609"/>
                  </a:cubicBezTo>
                  <a:cubicBezTo>
                    <a:pt x="2456597" y="2693158"/>
                    <a:pt x="2401131" y="2691513"/>
                    <a:pt x="2347415" y="2702256"/>
                  </a:cubicBezTo>
                  <a:cubicBezTo>
                    <a:pt x="2282229" y="2715293"/>
                    <a:pt x="2322423" y="2733496"/>
                    <a:pt x="2292824" y="2770495"/>
                  </a:cubicBezTo>
                  <a:cubicBezTo>
                    <a:pt x="2282577" y="2783303"/>
                    <a:pt x="2264482" y="2787290"/>
                    <a:pt x="2251881" y="2797791"/>
                  </a:cubicBezTo>
                  <a:cubicBezTo>
                    <a:pt x="2237054" y="2810147"/>
                    <a:pt x="2228200" y="2830102"/>
                    <a:pt x="2210937" y="2838734"/>
                  </a:cubicBezTo>
                  <a:cubicBezTo>
                    <a:pt x="2190189" y="2849108"/>
                    <a:pt x="2165203" y="2846756"/>
                    <a:pt x="2142699" y="2852382"/>
                  </a:cubicBezTo>
                  <a:cubicBezTo>
                    <a:pt x="2128742" y="2855871"/>
                    <a:pt x="2115403" y="2861480"/>
                    <a:pt x="2101755" y="2866029"/>
                  </a:cubicBezTo>
                  <a:cubicBezTo>
                    <a:pt x="2079009" y="2861480"/>
                    <a:pt x="2055236" y="2860527"/>
                    <a:pt x="2033516" y="2852382"/>
                  </a:cubicBezTo>
                  <a:cubicBezTo>
                    <a:pt x="2018158" y="2846623"/>
                    <a:pt x="2008134" y="2830273"/>
                    <a:pt x="1992573" y="2825086"/>
                  </a:cubicBezTo>
                  <a:cubicBezTo>
                    <a:pt x="1966321" y="2816335"/>
                    <a:pt x="1937700" y="2817441"/>
                    <a:pt x="1910687" y="2811438"/>
                  </a:cubicBezTo>
                  <a:cubicBezTo>
                    <a:pt x="1896643" y="2808317"/>
                    <a:pt x="1883391" y="2802340"/>
                    <a:pt x="1869743" y="2797791"/>
                  </a:cubicBezTo>
                  <a:cubicBezTo>
                    <a:pt x="1846584" y="2728309"/>
                    <a:pt x="1874707" y="2776286"/>
                    <a:pt x="1815152" y="2743200"/>
                  </a:cubicBezTo>
                  <a:cubicBezTo>
                    <a:pt x="1786475" y="2727269"/>
                    <a:pt x="1764387" y="2698983"/>
                    <a:pt x="1733266" y="2688609"/>
                  </a:cubicBezTo>
                  <a:lnTo>
                    <a:pt x="1610436" y="2647665"/>
                  </a:lnTo>
                  <a:cubicBezTo>
                    <a:pt x="1596788" y="2643116"/>
                    <a:pt x="1583599" y="2636839"/>
                    <a:pt x="1569493" y="2634018"/>
                  </a:cubicBezTo>
                  <a:lnTo>
                    <a:pt x="1501254" y="2620370"/>
                  </a:lnTo>
                  <a:cubicBezTo>
                    <a:pt x="1487606" y="2606722"/>
                    <a:pt x="1472161" y="2594661"/>
                    <a:pt x="1460311" y="2579426"/>
                  </a:cubicBezTo>
                  <a:cubicBezTo>
                    <a:pt x="1440171" y="2553531"/>
                    <a:pt x="1405719" y="2497540"/>
                    <a:pt x="1405719" y="2497540"/>
                  </a:cubicBezTo>
                  <a:cubicBezTo>
                    <a:pt x="1371420" y="2394637"/>
                    <a:pt x="1417686" y="2521471"/>
                    <a:pt x="1364776" y="2415653"/>
                  </a:cubicBezTo>
                  <a:cubicBezTo>
                    <a:pt x="1358342" y="2402786"/>
                    <a:pt x="1358114" y="2387286"/>
                    <a:pt x="1351128" y="2374710"/>
                  </a:cubicBezTo>
                  <a:cubicBezTo>
                    <a:pt x="1324893" y="2327488"/>
                    <a:pt x="1296751" y="2286178"/>
                    <a:pt x="1255594" y="2251880"/>
                  </a:cubicBezTo>
                  <a:cubicBezTo>
                    <a:pt x="1242993" y="2241379"/>
                    <a:pt x="1228299" y="2233683"/>
                    <a:pt x="1214651" y="2224585"/>
                  </a:cubicBezTo>
                  <a:cubicBezTo>
                    <a:pt x="1205552" y="2210937"/>
                    <a:pt x="1194691" y="2198312"/>
                    <a:pt x="1187355" y="2183641"/>
                  </a:cubicBezTo>
                  <a:cubicBezTo>
                    <a:pt x="1180922" y="2170774"/>
                    <a:pt x="1186575" y="2149131"/>
                    <a:pt x="1173708" y="2142698"/>
                  </a:cubicBezTo>
                  <a:cubicBezTo>
                    <a:pt x="1160840" y="2136264"/>
                    <a:pt x="1146412" y="2151797"/>
                    <a:pt x="1132764" y="2156346"/>
                  </a:cubicBezTo>
                  <a:cubicBezTo>
                    <a:pt x="1110018" y="2151797"/>
                    <a:pt x="1087029" y="2148324"/>
                    <a:pt x="1064525" y="2142698"/>
                  </a:cubicBezTo>
                  <a:cubicBezTo>
                    <a:pt x="1050569" y="2139209"/>
                    <a:pt x="1032569" y="2140284"/>
                    <a:pt x="1023582" y="2129050"/>
                  </a:cubicBezTo>
                  <a:cubicBezTo>
                    <a:pt x="922865" y="2003153"/>
                    <a:pt x="1098201" y="2133303"/>
                    <a:pt x="968991" y="2047164"/>
                  </a:cubicBezTo>
                  <a:cubicBezTo>
                    <a:pt x="955343" y="2056262"/>
                    <a:pt x="935383" y="2059788"/>
                    <a:pt x="928048" y="2074459"/>
                  </a:cubicBezTo>
                  <a:cubicBezTo>
                    <a:pt x="862671" y="2205213"/>
                    <a:pt x="966488" y="2121621"/>
                    <a:pt x="873457" y="2183641"/>
                  </a:cubicBezTo>
                  <a:cubicBezTo>
                    <a:pt x="832513" y="2060813"/>
                    <a:pt x="878005" y="2124501"/>
                    <a:pt x="805218" y="2088107"/>
                  </a:cubicBezTo>
                  <a:cubicBezTo>
                    <a:pt x="790547" y="2080772"/>
                    <a:pt x="777923" y="2069910"/>
                    <a:pt x="764275" y="2060812"/>
                  </a:cubicBezTo>
                  <a:lnTo>
                    <a:pt x="736979" y="1978925"/>
                  </a:lnTo>
                  <a:cubicBezTo>
                    <a:pt x="732430" y="1965277"/>
                    <a:pt x="731311" y="1949952"/>
                    <a:pt x="723331" y="1937982"/>
                  </a:cubicBezTo>
                  <a:lnTo>
                    <a:pt x="696036" y="1897038"/>
                  </a:lnTo>
                  <a:cubicBezTo>
                    <a:pt x="700585" y="1883390"/>
                    <a:pt x="709684" y="1870481"/>
                    <a:pt x="709684" y="1856095"/>
                  </a:cubicBezTo>
                  <a:cubicBezTo>
                    <a:pt x="709684" y="1812030"/>
                    <a:pt x="691027" y="1793991"/>
                    <a:pt x="668740" y="1760561"/>
                  </a:cubicBezTo>
                  <a:cubicBezTo>
                    <a:pt x="636258" y="1663113"/>
                    <a:pt x="665385" y="1694634"/>
                    <a:pt x="600502" y="1651379"/>
                  </a:cubicBezTo>
                  <a:cubicBezTo>
                    <a:pt x="591403" y="1637731"/>
                    <a:pt x="585550" y="1621236"/>
                    <a:pt x="573206" y="1610435"/>
                  </a:cubicBezTo>
                  <a:cubicBezTo>
                    <a:pt x="573202" y="1610431"/>
                    <a:pt x="470850" y="1542199"/>
                    <a:pt x="450376" y="1528549"/>
                  </a:cubicBezTo>
                  <a:lnTo>
                    <a:pt x="409433" y="1501253"/>
                  </a:lnTo>
                  <a:lnTo>
                    <a:pt x="368490" y="1473958"/>
                  </a:lnTo>
                  <a:cubicBezTo>
                    <a:pt x="344468" y="1401894"/>
                    <a:pt x="362821" y="1444983"/>
                    <a:pt x="300251" y="1351128"/>
                  </a:cubicBezTo>
                  <a:lnTo>
                    <a:pt x="272955" y="1310185"/>
                  </a:lnTo>
                  <a:cubicBezTo>
                    <a:pt x="268406" y="1287439"/>
                    <a:pt x="264934" y="1264450"/>
                    <a:pt x="259308" y="1241946"/>
                  </a:cubicBezTo>
                  <a:cubicBezTo>
                    <a:pt x="255819" y="1227990"/>
                    <a:pt x="245660" y="1215389"/>
                    <a:pt x="245660" y="1201003"/>
                  </a:cubicBezTo>
                  <a:cubicBezTo>
                    <a:pt x="245660" y="1157830"/>
                    <a:pt x="275634" y="1148656"/>
                    <a:pt x="300251" y="1119116"/>
                  </a:cubicBezTo>
                  <a:cubicBezTo>
                    <a:pt x="310752" y="1106515"/>
                    <a:pt x="320211" y="1092844"/>
                    <a:pt x="327546" y="1078173"/>
                  </a:cubicBezTo>
                  <a:cubicBezTo>
                    <a:pt x="343144" y="1046976"/>
                    <a:pt x="347055" y="1000137"/>
                    <a:pt x="354842" y="968991"/>
                  </a:cubicBezTo>
                  <a:cubicBezTo>
                    <a:pt x="358331" y="955034"/>
                    <a:pt x="363941" y="941695"/>
                    <a:pt x="368490" y="928047"/>
                  </a:cubicBezTo>
                  <a:cubicBezTo>
                    <a:pt x="345743" y="859808"/>
                    <a:pt x="368490" y="891654"/>
                    <a:pt x="272955" y="859809"/>
                  </a:cubicBezTo>
                  <a:lnTo>
                    <a:pt x="232012" y="846161"/>
                  </a:lnTo>
                  <a:cubicBezTo>
                    <a:pt x="222913" y="832513"/>
                    <a:pt x="211177" y="820294"/>
                    <a:pt x="204716" y="805218"/>
                  </a:cubicBezTo>
                  <a:cubicBezTo>
                    <a:pt x="178476" y="743990"/>
                    <a:pt x="203983" y="762807"/>
                    <a:pt x="177421" y="709683"/>
                  </a:cubicBezTo>
                  <a:cubicBezTo>
                    <a:pt x="170085" y="695012"/>
                    <a:pt x="159224" y="682388"/>
                    <a:pt x="150125" y="668740"/>
                  </a:cubicBezTo>
                  <a:cubicBezTo>
                    <a:pt x="141027" y="641444"/>
                    <a:pt x="138790" y="610793"/>
                    <a:pt x="122830" y="586853"/>
                  </a:cubicBezTo>
                  <a:cubicBezTo>
                    <a:pt x="104633" y="559558"/>
                    <a:pt x="78613" y="536088"/>
                    <a:pt x="68239" y="504967"/>
                  </a:cubicBezTo>
                  <a:cubicBezTo>
                    <a:pt x="63690" y="491319"/>
                    <a:pt x="58376" y="477903"/>
                    <a:pt x="54591" y="464024"/>
                  </a:cubicBezTo>
                  <a:cubicBezTo>
                    <a:pt x="8414" y="294708"/>
                    <a:pt x="45062" y="408138"/>
                    <a:pt x="13648" y="313898"/>
                  </a:cubicBezTo>
                  <a:cubicBezTo>
                    <a:pt x="9099" y="254758"/>
                    <a:pt x="0" y="195792"/>
                    <a:pt x="0" y="136477"/>
                  </a:cubicBezTo>
                  <a:cubicBezTo>
                    <a:pt x="0" y="122091"/>
                    <a:pt x="10827" y="163314"/>
                    <a:pt x="13648" y="177421"/>
                  </a:cubicBezTo>
                  <a:cubicBezTo>
                    <a:pt x="19957" y="208964"/>
                    <a:pt x="22747" y="241110"/>
                    <a:pt x="27296" y="272955"/>
                  </a:cubicBezTo>
                  <a:cubicBezTo>
                    <a:pt x="31845" y="336645"/>
                    <a:pt x="40943" y="527876"/>
                    <a:pt x="40943" y="464024"/>
                  </a:cubicBezTo>
                  <a:cubicBezTo>
                    <a:pt x="40943" y="382011"/>
                    <a:pt x="27296" y="300377"/>
                    <a:pt x="27296" y="218364"/>
                  </a:cubicBezTo>
                  <a:cubicBezTo>
                    <a:pt x="27296" y="172644"/>
                    <a:pt x="30663" y="126435"/>
                    <a:pt x="40943" y="81886"/>
                  </a:cubicBezTo>
                  <a:cubicBezTo>
                    <a:pt x="52138" y="33373"/>
                    <a:pt x="63690" y="27295"/>
                    <a:pt x="81887" y="27295"/>
                  </a:cubicBezTo>
                  <a:close/>
                </a:path>
              </a:pathLst>
            </a:cu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342975" y="1831159"/>
              <a:ext cx="147395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Иран</a:t>
              </a:r>
              <a:endPara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5172501" y="1323833"/>
            <a:ext cx="1842448" cy="1856095"/>
            <a:chOff x="5172501" y="1323833"/>
            <a:chExt cx="1842448" cy="1856095"/>
          </a:xfrm>
        </p:grpSpPr>
        <p:sp>
          <p:nvSpPr>
            <p:cNvPr id="14" name="Полилиния 13"/>
            <p:cNvSpPr/>
            <p:nvPr/>
          </p:nvSpPr>
          <p:spPr>
            <a:xfrm>
              <a:off x="5172501" y="1323833"/>
              <a:ext cx="1842448" cy="1856095"/>
            </a:xfrm>
            <a:custGeom>
              <a:avLst/>
              <a:gdLst>
                <a:gd name="connsiteX0" fmla="*/ 709684 w 1842448"/>
                <a:gd name="connsiteY0" fmla="*/ 0 h 1856095"/>
                <a:gd name="connsiteX1" fmla="*/ 641445 w 1842448"/>
                <a:gd name="connsiteY1" fmla="*/ 27295 h 1856095"/>
                <a:gd name="connsiteX2" fmla="*/ 627798 w 1842448"/>
                <a:gd name="connsiteY2" fmla="*/ 68239 h 1856095"/>
                <a:gd name="connsiteX3" fmla="*/ 600502 w 1842448"/>
                <a:gd name="connsiteY3" fmla="*/ 109182 h 1856095"/>
                <a:gd name="connsiteX4" fmla="*/ 477672 w 1842448"/>
                <a:gd name="connsiteY4" fmla="*/ 136477 h 1856095"/>
                <a:gd name="connsiteX5" fmla="*/ 450377 w 1842448"/>
                <a:gd name="connsiteY5" fmla="*/ 491319 h 1856095"/>
                <a:gd name="connsiteX6" fmla="*/ 423081 w 1842448"/>
                <a:gd name="connsiteY6" fmla="*/ 573206 h 1856095"/>
                <a:gd name="connsiteX7" fmla="*/ 382138 w 1842448"/>
                <a:gd name="connsiteY7" fmla="*/ 655092 h 1856095"/>
                <a:gd name="connsiteX8" fmla="*/ 327547 w 1842448"/>
                <a:gd name="connsiteY8" fmla="*/ 668740 h 1856095"/>
                <a:gd name="connsiteX9" fmla="*/ 245660 w 1842448"/>
                <a:gd name="connsiteY9" fmla="*/ 709683 h 1856095"/>
                <a:gd name="connsiteX10" fmla="*/ 218365 w 1842448"/>
                <a:gd name="connsiteY10" fmla="*/ 750627 h 1856095"/>
                <a:gd name="connsiteX11" fmla="*/ 122830 w 1842448"/>
                <a:gd name="connsiteY11" fmla="*/ 791570 h 1856095"/>
                <a:gd name="connsiteX12" fmla="*/ 81887 w 1842448"/>
                <a:gd name="connsiteY12" fmla="*/ 818866 h 1856095"/>
                <a:gd name="connsiteX13" fmla="*/ 0 w 1842448"/>
                <a:gd name="connsiteY13" fmla="*/ 846161 h 1856095"/>
                <a:gd name="connsiteX14" fmla="*/ 13648 w 1842448"/>
                <a:gd name="connsiteY14" fmla="*/ 982639 h 1856095"/>
                <a:gd name="connsiteX15" fmla="*/ 40944 w 1842448"/>
                <a:gd name="connsiteY15" fmla="*/ 1078173 h 1856095"/>
                <a:gd name="connsiteX16" fmla="*/ 54592 w 1842448"/>
                <a:gd name="connsiteY16" fmla="*/ 1146412 h 1856095"/>
                <a:gd name="connsiteX17" fmla="*/ 191069 w 1842448"/>
                <a:gd name="connsiteY17" fmla="*/ 1187355 h 1856095"/>
                <a:gd name="connsiteX18" fmla="*/ 272956 w 1842448"/>
                <a:gd name="connsiteY18" fmla="*/ 1228298 h 1856095"/>
                <a:gd name="connsiteX19" fmla="*/ 395786 w 1842448"/>
                <a:gd name="connsiteY19" fmla="*/ 1255594 h 1856095"/>
                <a:gd name="connsiteX20" fmla="*/ 450377 w 1842448"/>
                <a:gd name="connsiteY20" fmla="*/ 1269242 h 1856095"/>
                <a:gd name="connsiteX21" fmla="*/ 491320 w 1842448"/>
                <a:gd name="connsiteY21" fmla="*/ 1310185 h 1856095"/>
                <a:gd name="connsiteX22" fmla="*/ 518615 w 1842448"/>
                <a:gd name="connsiteY22" fmla="*/ 1351128 h 1856095"/>
                <a:gd name="connsiteX23" fmla="*/ 586854 w 1842448"/>
                <a:gd name="connsiteY23" fmla="*/ 1364776 h 1856095"/>
                <a:gd name="connsiteX24" fmla="*/ 668741 w 1842448"/>
                <a:gd name="connsiteY24" fmla="*/ 1433015 h 1856095"/>
                <a:gd name="connsiteX25" fmla="*/ 764275 w 1842448"/>
                <a:gd name="connsiteY25" fmla="*/ 1542197 h 1856095"/>
                <a:gd name="connsiteX26" fmla="*/ 832514 w 1842448"/>
                <a:gd name="connsiteY26" fmla="*/ 1624083 h 1856095"/>
                <a:gd name="connsiteX27" fmla="*/ 955344 w 1842448"/>
                <a:gd name="connsiteY27" fmla="*/ 1705970 h 1856095"/>
                <a:gd name="connsiteX28" fmla="*/ 1037230 w 1842448"/>
                <a:gd name="connsiteY28" fmla="*/ 1760561 h 1856095"/>
                <a:gd name="connsiteX29" fmla="*/ 1078174 w 1842448"/>
                <a:gd name="connsiteY29" fmla="*/ 1787857 h 1856095"/>
                <a:gd name="connsiteX30" fmla="*/ 1119117 w 1842448"/>
                <a:gd name="connsiteY30" fmla="*/ 1801504 h 1856095"/>
                <a:gd name="connsiteX31" fmla="*/ 1160060 w 1842448"/>
                <a:gd name="connsiteY31" fmla="*/ 1828800 h 1856095"/>
                <a:gd name="connsiteX32" fmla="*/ 1241947 w 1842448"/>
                <a:gd name="connsiteY32" fmla="*/ 1856095 h 1856095"/>
                <a:gd name="connsiteX33" fmla="*/ 1433015 w 1842448"/>
                <a:gd name="connsiteY33" fmla="*/ 1842448 h 1856095"/>
                <a:gd name="connsiteX34" fmla="*/ 1514902 w 1842448"/>
                <a:gd name="connsiteY34" fmla="*/ 1787857 h 1856095"/>
                <a:gd name="connsiteX35" fmla="*/ 1569493 w 1842448"/>
                <a:gd name="connsiteY35" fmla="*/ 1705970 h 1856095"/>
                <a:gd name="connsiteX36" fmla="*/ 1596789 w 1842448"/>
                <a:gd name="connsiteY36" fmla="*/ 1665027 h 1856095"/>
                <a:gd name="connsiteX37" fmla="*/ 1665027 w 1842448"/>
                <a:gd name="connsiteY37" fmla="*/ 1610436 h 1856095"/>
                <a:gd name="connsiteX38" fmla="*/ 1842448 w 1842448"/>
                <a:gd name="connsiteY38" fmla="*/ 1596788 h 1856095"/>
                <a:gd name="connsiteX39" fmla="*/ 1828800 w 1842448"/>
                <a:gd name="connsiteY39" fmla="*/ 1555845 h 1856095"/>
                <a:gd name="connsiteX40" fmla="*/ 1787857 w 1842448"/>
                <a:gd name="connsiteY40" fmla="*/ 1528549 h 1856095"/>
                <a:gd name="connsiteX41" fmla="*/ 1760562 w 1842448"/>
                <a:gd name="connsiteY41" fmla="*/ 1446663 h 1856095"/>
                <a:gd name="connsiteX42" fmla="*/ 1746914 w 1842448"/>
                <a:gd name="connsiteY42" fmla="*/ 1405719 h 1856095"/>
                <a:gd name="connsiteX43" fmla="*/ 1705971 w 1842448"/>
                <a:gd name="connsiteY43" fmla="*/ 1392071 h 1856095"/>
                <a:gd name="connsiteX44" fmla="*/ 1719618 w 1842448"/>
                <a:gd name="connsiteY44" fmla="*/ 1351128 h 1856095"/>
                <a:gd name="connsiteX45" fmla="*/ 1678675 w 1842448"/>
                <a:gd name="connsiteY45" fmla="*/ 1187355 h 1856095"/>
                <a:gd name="connsiteX46" fmla="*/ 1665027 w 1842448"/>
                <a:gd name="connsiteY46" fmla="*/ 1146412 h 1856095"/>
                <a:gd name="connsiteX47" fmla="*/ 1624084 w 1842448"/>
                <a:gd name="connsiteY47" fmla="*/ 1119116 h 1856095"/>
                <a:gd name="connsiteX48" fmla="*/ 1528550 w 1842448"/>
                <a:gd name="connsiteY48" fmla="*/ 1009934 h 1856095"/>
                <a:gd name="connsiteX49" fmla="*/ 1487606 w 1842448"/>
                <a:gd name="connsiteY49" fmla="*/ 996286 h 1856095"/>
                <a:gd name="connsiteX50" fmla="*/ 1405720 w 1842448"/>
                <a:gd name="connsiteY50" fmla="*/ 982639 h 1856095"/>
                <a:gd name="connsiteX51" fmla="*/ 1364777 w 1842448"/>
                <a:gd name="connsiteY51" fmla="*/ 955343 h 1856095"/>
                <a:gd name="connsiteX52" fmla="*/ 1337481 w 1842448"/>
                <a:gd name="connsiteY52" fmla="*/ 873457 h 1856095"/>
                <a:gd name="connsiteX53" fmla="*/ 1255595 w 1842448"/>
                <a:gd name="connsiteY53" fmla="*/ 818866 h 1856095"/>
                <a:gd name="connsiteX54" fmla="*/ 1228299 w 1842448"/>
                <a:gd name="connsiteY54" fmla="*/ 736979 h 1856095"/>
                <a:gd name="connsiteX55" fmla="*/ 1241947 w 1842448"/>
                <a:gd name="connsiteY55" fmla="*/ 682388 h 1856095"/>
                <a:gd name="connsiteX56" fmla="*/ 1269242 w 1842448"/>
                <a:gd name="connsiteY56" fmla="*/ 600501 h 1856095"/>
                <a:gd name="connsiteX57" fmla="*/ 1296538 w 1842448"/>
                <a:gd name="connsiteY57" fmla="*/ 504967 h 1856095"/>
                <a:gd name="connsiteX58" fmla="*/ 1337481 w 1842448"/>
                <a:gd name="connsiteY58" fmla="*/ 423080 h 1856095"/>
                <a:gd name="connsiteX59" fmla="*/ 1323833 w 1842448"/>
                <a:gd name="connsiteY59" fmla="*/ 368489 h 1856095"/>
                <a:gd name="connsiteX60" fmla="*/ 1255595 w 1842448"/>
                <a:gd name="connsiteY60" fmla="*/ 286603 h 1856095"/>
                <a:gd name="connsiteX61" fmla="*/ 1214651 w 1842448"/>
                <a:gd name="connsiteY61" fmla="*/ 272955 h 1856095"/>
                <a:gd name="connsiteX62" fmla="*/ 1160060 w 1842448"/>
                <a:gd name="connsiteY62" fmla="*/ 150125 h 1856095"/>
                <a:gd name="connsiteX63" fmla="*/ 1146412 w 1842448"/>
                <a:gd name="connsiteY63" fmla="*/ 109182 h 1856095"/>
                <a:gd name="connsiteX64" fmla="*/ 1132765 w 1842448"/>
                <a:gd name="connsiteY64" fmla="*/ 68239 h 1856095"/>
                <a:gd name="connsiteX65" fmla="*/ 1050878 w 1842448"/>
                <a:gd name="connsiteY65" fmla="*/ 27295 h 1856095"/>
                <a:gd name="connsiteX66" fmla="*/ 968992 w 1842448"/>
                <a:gd name="connsiteY66" fmla="*/ 13648 h 1856095"/>
                <a:gd name="connsiteX67" fmla="*/ 777923 w 1842448"/>
                <a:gd name="connsiteY67" fmla="*/ 0 h 1856095"/>
                <a:gd name="connsiteX68" fmla="*/ 709684 w 1842448"/>
                <a:gd name="connsiteY68" fmla="*/ 0 h 1856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1842448" h="1856095">
                  <a:moveTo>
                    <a:pt x="709684" y="0"/>
                  </a:moveTo>
                  <a:cubicBezTo>
                    <a:pt x="686938" y="9098"/>
                    <a:pt x="660265" y="11611"/>
                    <a:pt x="641445" y="27295"/>
                  </a:cubicBezTo>
                  <a:cubicBezTo>
                    <a:pt x="630393" y="36505"/>
                    <a:pt x="634232" y="55372"/>
                    <a:pt x="627798" y="68239"/>
                  </a:cubicBezTo>
                  <a:cubicBezTo>
                    <a:pt x="620463" y="82910"/>
                    <a:pt x="613310" y="98935"/>
                    <a:pt x="600502" y="109182"/>
                  </a:cubicBezTo>
                  <a:cubicBezTo>
                    <a:pt x="582817" y="123330"/>
                    <a:pt x="478513" y="136337"/>
                    <a:pt x="477672" y="136477"/>
                  </a:cubicBezTo>
                  <a:cubicBezTo>
                    <a:pt x="426984" y="288542"/>
                    <a:pt x="493195" y="77410"/>
                    <a:pt x="450377" y="491319"/>
                  </a:cubicBezTo>
                  <a:cubicBezTo>
                    <a:pt x="447416" y="519938"/>
                    <a:pt x="432180" y="545910"/>
                    <a:pt x="423081" y="573206"/>
                  </a:cubicBezTo>
                  <a:cubicBezTo>
                    <a:pt x="415296" y="596561"/>
                    <a:pt x="404814" y="639975"/>
                    <a:pt x="382138" y="655092"/>
                  </a:cubicBezTo>
                  <a:cubicBezTo>
                    <a:pt x="366531" y="665497"/>
                    <a:pt x="345582" y="663587"/>
                    <a:pt x="327547" y="668740"/>
                  </a:cubicBezTo>
                  <a:cubicBezTo>
                    <a:pt x="278105" y="682866"/>
                    <a:pt x="290520" y="679776"/>
                    <a:pt x="245660" y="709683"/>
                  </a:cubicBezTo>
                  <a:cubicBezTo>
                    <a:pt x="236562" y="723331"/>
                    <a:pt x="229963" y="739029"/>
                    <a:pt x="218365" y="750627"/>
                  </a:cubicBezTo>
                  <a:cubicBezTo>
                    <a:pt x="186950" y="782042"/>
                    <a:pt x="164590" y="781130"/>
                    <a:pt x="122830" y="791570"/>
                  </a:cubicBezTo>
                  <a:cubicBezTo>
                    <a:pt x="109182" y="800669"/>
                    <a:pt x="96876" y="812204"/>
                    <a:pt x="81887" y="818866"/>
                  </a:cubicBezTo>
                  <a:cubicBezTo>
                    <a:pt x="55595" y="830551"/>
                    <a:pt x="0" y="846161"/>
                    <a:pt x="0" y="846161"/>
                  </a:cubicBezTo>
                  <a:cubicBezTo>
                    <a:pt x="4549" y="891654"/>
                    <a:pt x="7182" y="937379"/>
                    <a:pt x="13648" y="982639"/>
                  </a:cubicBezTo>
                  <a:cubicBezTo>
                    <a:pt x="22158" y="1042206"/>
                    <a:pt x="27981" y="1026323"/>
                    <a:pt x="40944" y="1078173"/>
                  </a:cubicBezTo>
                  <a:cubicBezTo>
                    <a:pt x="46570" y="1100677"/>
                    <a:pt x="38189" y="1130009"/>
                    <a:pt x="54592" y="1146412"/>
                  </a:cubicBezTo>
                  <a:cubicBezTo>
                    <a:pt x="67564" y="1159384"/>
                    <a:pt x="165093" y="1179933"/>
                    <a:pt x="191069" y="1187355"/>
                  </a:cubicBezTo>
                  <a:cubicBezTo>
                    <a:pt x="271108" y="1210224"/>
                    <a:pt x="193207" y="1188424"/>
                    <a:pt x="272956" y="1228298"/>
                  </a:cubicBezTo>
                  <a:cubicBezTo>
                    <a:pt x="308373" y="1246006"/>
                    <a:pt x="360837" y="1248604"/>
                    <a:pt x="395786" y="1255594"/>
                  </a:cubicBezTo>
                  <a:cubicBezTo>
                    <a:pt x="414179" y="1259273"/>
                    <a:pt x="432180" y="1264693"/>
                    <a:pt x="450377" y="1269242"/>
                  </a:cubicBezTo>
                  <a:cubicBezTo>
                    <a:pt x="464025" y="1282890"/>
                    <a:pt x="478964" y="1295358"/>
                    <a:pt x="491320" y="1310185"/>
                  </a:cubicBezTo>
                  <a:cubicBezTo>
                    <a:pt x="501821" y="1322786"/>
                    <a:pt x="504374" y="1342990"/>
                    <a:pt x="518615" y="1351128"/>
                  </a:cubicBezTo>
                  <a:cubicBezTo>
                    <a:pt x="538755" y="1362637"/>
                    <a:pt x="564108" y="1360227"/>
                    <a:pt x="586854" y="1364776"/>
                  </a:cubicBezTo>
                  <a:cubicBezTo>
                    <a:pt x="623251" y="1389040"/>
                    <a:pt x="640447" y="1396637"/>
                    <a:pt x="668741" y="1433015"/>
                  </a:cubicBezTo>
                  <a:cubicBezTo>
                    <a:pt x="754476" y="1543246"/>
                    <a:pt x="685014" y="1489355"/>
                    <a:pt x="764275" y="1542197"/>
                  </a:cubicBezTo>
                  <a:cubicBezTo>
                    <a:pt x="788538" y="1578590"/>
                    <a:pt x="796140" y="1595792"/>
                    <a:pt x="832514" y="1624083"/>
                  </a:cubicBezTo>
                  <a:cubicBezTo>
                    <a:pt x="832521" y="1624088"/>
                    <a:pt x="934869" y="1692320"/>
                    <a:pt x="955344" y="1705970"/>
                  </a:cubicBezTo>
                  <a:lnTo>
                    <a:pt x="1037230" y="1760561"/>
                  </a:lnTo>
                  <a:cubicBezTo>
                    <a:pt x="1050878" y="1769660"/>
                    <a:pt x="1062613" y="1782670"/>
                    <a:pt x="1078174" y="1787857"/>
                  </a:cubicBezTo>
                  <a:lnTo>
                    <a:pt x="1119117" y="1801504"/>
                  </a:lnTo>
                  <a:cubicBezTo>
                    <a:pt x="1132765" y="1810603"/>
                    <a:pt x="1145071" y="1822138"/>
                    <a:pt x="1160060" y="1828800"/>
                  </a:cubicBezTo>
                  <a:cubicBezTo>
                    <a:pt x="1186352" y="1840485"/>
                    <a:pt x="1241947" y="1856095"/>
                    <a:pt x="1241947" y="1856095"/>
                  </a:cubicBezTo>
                  <a:cubicBezTo>
                    <a:pt x="1305636" y="1851546"/>
                    <a:pt x="1371070" y="1857934"/>
                    <a:pt x="1433015" y="1842448"/>
                  </a:cubicBezTo>
                  <a:cubicBezTo>
                    <a:pt x="1464841" y="1834492"/>
                    <a:pt x="1514902" y="1787857"/>
                    <a:pt x="1514902" y="1787857"/>
                  </a:cubicBezTo>
                  <a:lnTo>
                    <a:pt x="1569493" y="1705970"/>
                  </a:lnTo>
                  <a:lnTo>
                    <a:pt x="1596789" y="1665027"/>
                  </a:lnTo>
                  <a:cubicBezTo>
                    <a:pt x="1622304" y="1626754"/>
                    <a:pt x="1617083" y="1616429"/>
                    <a:pt x="1665027" y="1610436"/>
                  </a:cubicBezTo>
                  <a:cubicBezTo>
                    <a:pt x="1723884" y="1603079"/>
                    <a:pt x="1783308" y="1601337"/>
                    <a:pt x="1842448" y="1596788"/>
                  </a:cubicBezTo>
                  <a:cubicBezTo>
                    <a:pt x="1837899" y="1583140"/>
                    <a:pt x="1837787" y="1567079"/>
                    <a:pt x="1828800" y="1555845"/>
                  </a:cubicBezTo>
                  <a:cubicBezTo>
                    <a:pt x="1818553" y="1543037"/>
                    <a:pt x="1796550" y="1542458"/>
                    <a:pt x="1787857" y="1528549"/>
                  </a:cubicBezTo>
                  <a:cubicBezTo>
                    <a:pt x="1772608" y="1504151"/>
                    <a:pt x="1769660" y="1473958"/>
                    <a:pt x="1760562" y="1446663"/>
                  </a:cubicBezTo>
                  <a:cubicBezTo>
                    <a:pt x="1756013" y="1433015"/>
                    <a:pt x="1760562" y="1410268"/>
                    <a:pt x="1746914" y="1405719"/>
                  </a:cubicBezTo>
                  <a:lnTo>
                    <a:pt x="1705971" y="1392071"/>
                  </a:lnTo>
                  <a:cubicBezTo>
                    <a:pt x="1710520" y="1378423"/>
                    <a:pt x="1719618" y="1365514"/>
                    <a:pt x="1719618" y="1351128"/>
                  </a:cubicBezTo>
                  <a:cubicBezTo>
                    <a:pt x="1719618" y="1295991"/>
                    <a:pt x="1695614" y="1238171"/>
                    <a:pt x="1678675" y="1187355"/>
                  </a:cubicBezTo>
                  <a:cubicBezTo>
                    <a:pt x="1674126" y="1173707"/>
                    <a:pt x="1676997" y="1154392"/>
                    <a:pt x="1665027" y="1146412"/>
                  </a:cubicBezTo>
                  <a:lnTo>
                    <a:pt x="1624084" y="1119116"/>
                  </a:lnTo>
                  <a:cubicBezTo>
                    <a:pt x="1583142" y="1057704"/>
                    <a:pt x="1585414" y="1038366"/>
                    <a:pt x="1528550" y="1009934"/>
                  </a:cubicBezTo>
                  <a:cubicBezTo>
                    <a:pt x="1515683" y="1003500"/>
                    <a:pt x="1501650" y="999407"/>
                    <a:pt x="1487606" y="996286"/>
                  </a:cubicBezTo>
                  <a:cubicBezTo>
                    <a:pt x="1460593" y="990283"/>
                    <a:pt x="1433015" y="987188"/>
                    <a:pt x="1405720" y="982639"/>
                  </a:cubicBezTo>
                  <a:cubicBezTo>
                    <a:pt x="1392072" y="973540"/>
                    <a:pt x="1373470" y="969252"/>
                    <a:pt x="1364777" y="955343"/>
                  </a:cubicBezTo>
                  <a:cubicBezTo>
                    <a:pt x="1349528" y="930945"/>
                    <a:pt x="1361421" y="889417"/>
                    <a:pt x="1337481" y="873457"/>
                  </a:cubicBezTo>
                  <a:lnTo>
                    <a:pt x="1255595" y="818866"/>
                  </a:lnTo>
                  <a:cubicBezTo>
                    <a:pt x="1246496" y="791570"/>
                    <a:pt x="1221321" y="764892"/>
                    <a:pt x="1228299" y="736979"/>
                  </a:cubicBezTo>
                  <a:cubicBezTo>
                    <a:pt x="1232848" y="718782"/>
                    <a:pt x="1236557" y="700354"/>
                    <a:pt x="1241947" y="682388"/>
                  </a:cubicBezTo>
                  <a:cubicBezTo>
                    <a:pt x="1250215" y="654829"/>
                    <a:pt x="1262264" y="628414"/>
                    <a:pt x="1269242" y="600501"/>
                  </a:cubicBezTo>
                  <a:cubicBezTo>
                    <a:pt x="1273615" y="583008"/>
                    <a:pt x="1286748" y="524547"/>
                    <a:pt x="1296538" y="504967"/>
                  </a:cubicBezTo>
                  <a:cubicBezTo>
                    <a:pt x="1349450" y="399143"/>
                    <a:pt x="1303177" y="525992"/>
                    <a:pt x="1337481" y="423080"/>
                  </a:cubicBezTo>
                  <a:cubicBezTo>
                    <a:pt x="1332932" y="404883"/>
                    <a:pt x="1331222" y="385729"/>
                    <a:pt x="1323833" y="368489"/>
                  </a:cubicBezTo>
                  <a:cubicBezTo>
                    <a:pt x="1313762" y="344991"/>
                    <a:pt x="1275270" y="299720"/>
                    <a:pt x="1255595" y="286603"/>
                  </a:cubicBezTo>
                  <a:cubicBezTo>
                    <a:pt x="1243625" y="278623"/>
                    <a:pt x="1228299" y="277504"/>
                    <a:pt x="1214651" y="272955"/>
                  </a:cubicBezTo>
                  <a:cubicBezTo>
                    <a:pt x="1171396" y="208072"/>
                    <a:pt x="1192543" y="247573"/>
                    <a:pt x="1160060" y="150125"/>
                  </a:cubicBezTo>
                  <a:lnTo>
                    <a:pt x="1146412" y="109182"/>
                  </a:lnTo>
                  <a:cubicBezTo>
                    <a:pt x="1141863" y="95534"/>
                    <a:pt x="1144735" y="76219"/>
                    <a:pt x="1132765" y="68239"/>
                  </a:cubicBezTo>
                  <a:cubicBezTo>
                    <a:pt x="1095959" y="43702"/>
                    <a:pt x="1093255" y="36712"/>
                    <a:pt x="1050878" y="27295"/>
                  </a:cubicBezTo>
                  <a:cubicBezTo>
                    <a:pt x="1023865" y="21292"/>
                    <a:pt x="996526" y="16401"/>
                    <a:pt x="968992" y="13648"/>
                  </a:cubicBezTo>
                  <a:cubicBezTo>
                    <a:pt x="905457" y="7295"/>
                    <a:pt x="841613" y="4549"/>
                    <a:pt x="777923" y="0"/>
                  </a:cubicBezTo>
                  <a:lnTo>
                    <a:pt x="709684" y="0"/>
                  </a:lnTo>
                  <a:close/>
                </a:path>
              </a:pathLst>
            </a:cu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246090" y="2102935"/>
              <a:ext cx="147395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Ирак</a:t>
              </a:r>
              <a:endPara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6660107" y="2889630"/>
            <a:ext cx="1596788" cy="461665"/>
            <a:chOff x="6660107" y="2889630"/>
            <a:chExt cx="1596788" cy="461665"/>
          </a:xfrm>
        </p:grpSpPr>
        <p:sp>
          <p:nvSpPr>
            <p:cNvPr id="17" name="Полилиния 16"/>
            <p:cNvSpPr/>
            <p:nvPr/>
          </p:nvSpPr>
          <p:spPr>
            <a:xfrm>
              <a:off x="6660107" y="2934269"/>
              <a:ext cx="368490" cy="372388"/>
            </a:xfrm>
            <a:custGeom>
              <a:avLst/>
              <a:gdLst>
                <a:gd name="connsiteX0" fmla="*/ 286603 w 368490"/>
                <a:gd name="connsiteY0" fmla="*/ 40943 h 372388"/>
                <a:gd name="connsiteX1" fmla="*/ 218365 w 368490"/>
                <a:gd name="connsiteY1" fmla="*/ 13647 h 372388"/>
                <a:gd name="connsiteX2" fmla="*/ 177421 w 368490"/>
                <a:gd name="connsiteY2" fmla="*/ 0 h 372388"/>
                <a:gd name="connsiteX3" fmla="*/ 136478 w 368490"/>
                <a:gd name="connsiteY3" fmla="*/ 13647 h 372388"/>
                <a:gd name="connsiteX4" fmla="*/ 122830 w 368490"/>
                <a:gd name="connsiteY4" fmla="*/ 54591 h 372388"/>
                <a:gd name="connsiteX5" fmla="*/ 68239 w 368490"/>
                <a:gd name="connsiteY5" fmla="*/ 136477 h 372388"/>
                <a:gd name="connsiteX6" fmla="*/ 54592 w 368490"/>
                <a:gd name="connsiteY6" fmla="*/ 177421 h 372388"/>
                <a:gd name="connsiteX7" fmla="*/ 0 w 368490"/>
                <a:gd name="connsiteY7" fmla="*/ 245659 h 372388"/>
                <a:gd name="connsiteX8" fmla="*/ 122830 w 368490"/>
                <a:gd name="connsiteY8" fmla="*/ 286603 h 372388"/>
                <a:gd name="connsiteX9" fmla="*/ 163774 w 368490"/>
                <a:gd name="connsiteY9" fmla="*/ 300250 h 372388"/>
                <a:gd name="connsiteX10" fmla="*/ 191069 w 368490"/>
                <a:gd name="connsiteY10" fmla="*/ 341194 h 372388"/>
                <a:gd name="connsiteX11" fmla="*/ 368490 w 368490"/>
                <a:gd name="connsiteY11" fmla="*/ 354841 h 372388"/>
                <a:gd name="connsiteX12" fmla="*/ 341194 w 368490"/>
                <a:gd name="connsiteY12" fmla="*/ 272955 h 372388"/>
                <a:gd name="connsiteX13" fmla="*/ 327547 w 368490"/>
                <a:gd name="connsiteY13" fmla="*/ 232012 h 372388"/>
                <a:gd name="connsiteX14" fmla="*/ 300251 w 368490"/>
                <a:gd name="connsiteY14" fmla="*/ 191068 h 372388"/>
                <a:gd name="connsiteX15" fmla="*/ 286603 w 368490"/>
                <a:gd name="connsiteY15" fmla="*/ 150125 h 372388"/>
                <a:gd name="connsiteX16" fmla="*/ 232012 w 368490"/>
                <a:gd name="connsiteY16" fmla="*/ 136477 h 372388"/>
                <a:gd name="connsiteX17" fmla="*/ 286603 w 368490"/>
                <a:gd name="connsiteY17" fmla="*/ 40943 h 372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68490" h="372388">
                  <a:moveTo>
                    <a:pt x="286603" y="40943"/>
                  </a:moveTo>
                  <a:cubicBezTo>
                    <a:pt x="284329" y="20471"/>
                    <a:pt x="241303" y="22249"/>
                    <a:pt x="218365" y="13647"/>
                  </a:cubicBezTo>
                  <a:cubicBezTo>
                    <a:pt x="204895" y="8596"/>
                    <a:pt x="191807" y="0"/>
                    <a:pt x="177421" y="0"/>
                  </a:cubicBezTo>
                  <a:cubicBezTo>
                    <a:pt x="163035" y="0"/>
                    <a:pt x="150126" y="9098"/>
                    <a:pt x="136478" y="13647"/>
                  </a:cubicBezTo>
                  <a:cubicBezTo>
                    <a:pt x="131929" y="27295"/>
                    <a:pt x="129817" y="42015"/>
                    <a:pt x="122830" y="54591"/>
                  </a:cubicBezTo>
                  <a:cubicBezTo>
                    <a:pt x="106898" y="83268"/>
                    <a:pt x="68239" y="136477"/>
                    <a:pt x="68239" y="136477"/>
                  </a:cubicBezTo>
                  <a:cubicBezTo>
                    <a:pt x="63690" y="150125"/>
                    <a:pt x="63579" y="166187"/>
                    <a:pt x="54592" y="177421"/>
                  </a:cubicBezTo>
                  <a:cubicBezTo>
                    <a:pt x="-15962" y="265613"/>
                    <a:pt x="34306" y="142744"/>
                    <a:pt x="0" y="245659"/>
                  </a:cubicBezTo>
                  <a:lnTo>
                    <a:pt x="122830" y="286603"/>
                  </a:lnTo>
                  <a:lnTo>
                    <a:pt x="163774" y="300250"/>
                  </a:lnTo>
                  <a:cubicBezTo>
                    <a:pt x="172872" y="313898"/>
                    <a:pt x="179471" y="329595"/>
                    <a:pt x="191069" y="341194"/>
                  </a:cubicBezTo>
                  <a:cubicBezTo>
                    <a:pt x="246117" y="396243"/>
                    <a:pt x="282409" y="363449"/>
                    <a:pt x="368490" y="354841"/>
                  </a:cubicBezTo>
                  <a:lnTo>
                    <a:pt x="341194" y="272955"/>
                  </a:lnTo>
                  <a:cubicBezTo>
                    <a:pt x="336645" y="259307"/>
                    <a:pt x="335527" y="243982"/>
                    <a:pt x="327547" y="232012"/>
                  </a:cubicBezTo>
                  <a:cubicBezTo>
                    <a:pt x="318448" y="218364"/>
                    <a:pt x="307587" y="205739"/>
                    <a:pt x="300251" y="191068"/>
                  </a:cubicBezTo>
                  <a:cubicBezTo>
                    <a:pt x="293817" y="178201"/>
                    <a:pt x="297837" y="159112"/>
                    <a:pt x="286603" y="150125"/>
                  </a:cubicBezTo>
                  <a:cubicBezTo>
                    <a:pt x="271956" y="138408"/>
                    <a:pt x="250209" y="141026"/>
                    <a:pt x="232012" y="136477"/>
                  </a:cubicBezTo>
                  <a:cubicBezTo>
                    <a:pt x="281420" y="103539"/>
                    <a:pt x="288877" y="61415"/>
                    <a:pt x="286603" y="40943"/>
                  </a:cubicBezTo>
                  <a:close/>
                </a:path>
              </a:pathLst>
            </a:cu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782937" y="2889630"/>
              <a:ext cx="147395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Кувейт</a:t>
              </a:r>
              <a:endPara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7208293" y="3428998"/>
            <a:ext cx="1473958" cy="706274"/>
            <a:chOff x="7208293" y="3428998"/>
            <a:chExt cx="1473958" cy="706274"/>
          </a:xfrm>
        </p:grpSpPr>
        <p:sp>
          <p:nvSpPr>
            <p:cNvPr id="20" name="Полилиния 19"/>
            <p:cNvSpPr/>
            <p:nvPr/>
          </p:nvSpPr>
          <p:spPr>
            <a:xfrm>
              <a:off x="7547212" y="3807197"/>
              <a:ext cx="164310" cy="328075"/>
            </a:xfrm>
            <a:custGeom>
              <a:avLst/>
              <a:gdLst>
                <a:gd name="connsiteX0" fmla="*/ 68239 w 164310"/>
                <a:gd name="connsiteY0" fmla="*/ 27824 h 328075"/>
                <a:gd name="connsiteX1" fmla="*/ 136478 w 164310"/>
                <a:gd name="connsiteY1" fmla="*/ 528 h 328075"/>
                <a:gd name="connsiteX2" fmla="*/ 150125 w 164310"/>
                <a:gd name="connsiteY2" fmla="*/ 41472 h 328075"/>
                <a:gd name="connsiteX3" fmla="*/ 122830 w 164310"/>
                <a:gd name="connsiteY3" fmla="*/ 82415 h 328075"/>
                <a:gd name="connsiteX4" fmla="*/ 136478 w 164310"/>
                <a:gd name="connsiteY4" fmla="*/ 137006 h 328075"/>
                <a:gd name="connsiteX5" fmla="*/ 163773 w 164310"/>
                <a:gd name="connsiteY5" fmla="*/ 177949 h 328075"/>
                <a:gd name="connsiteX6" fmla="*/ 150125 w 164310"/>
                <a:gd name="connsiteY6" fmla="*/ 259836 h 328075"/>
                <a:gd name="connsiteX7" fmla="*/ 136478 w 164310"/>
                <a:gd name="connsiteY7" fmla="*/ 300779 h 328075"/>
                <a:gd name="connsiteX8" fmla="*/ 54591 w 164310"/>
                <a:gd name="connsiteY8" fmla="*/ 328075 h 328075"/>
                <a:gd name="connsiteX9" fmla="*/ 0 w 164310"/>
                <a:gd name="connsiteY9" fmla="*/ 205245 h 328075"/>
                <a:gd name="connsiteX10" fmla="*/ 40943 w 164310"/>
                <a:gd name="connsiteY10" fmla="*/ 123358 h 328075"/>
                <a:gd name="connsiteX11" fmla="*/ 27295 w 164310"/>
                <a:gd name="connsiteY11" fmla="*/ 68767 h 328075"/>
                <a:gd name="connsiteX12" fmla="*/ 68239 w 164310"/>
                <a:gd name="connsiteY12" fmla="*/ 27824 h 328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4310" h="328075">
                  <a:moveTo>
                    <a:pt x="68239" y="27824"/>
                  </a:moveTo>
                  <a:cubicBezTo>
                    <a:pt x="86436" y="16451"/>
                    <a:pt x="112313" y="-3500"/>
                    <a:pt x="136478" y="528"/>
                  </a:cubicBezTo>
                  <a:cubicBezTo>
                    <a:pt x="150668" y="2893"/>
                    <a:pt x="152490" y="27282"/>
                    <a:pt x="150125" y="41472"/>
                  </a:cubicBezTo>
                  <a:cubicBezTo>
                    <a:pt x="147428" y="57651"/>
                    <a:pt x="131928" y="68767"/>
                    <a:pt x="122830" y="82415"/>
                  </a:cubicBezTo>
                  <a:cubicBezTo>
                    <a:pt x="127379" y="100612"/>
                    <a:pt x="129089" y="119766"/>
                    <a:pt x="136478" y="137006"/>
                  </a:cubicBezTo>
                  <a:cubicBezTo>
                    <a:pt x="142939" y="152082"/>
                    <a:pt x="161962" y="161647"/>
                    <a:pt x="163773" y="177949"/>
                  </a:cubicBezTo>
                  <a:cubicBezTo>
                    <a:pt x="166829" y="205452"/>
                    <a:pt x="156128" y="232823"/>
                    <a:pt x="150125" y="259836"/>
                  </a:cubicBezTo>
                  <a:cubicBezTo>
                    <a:pt x="147004" y="273879"/>
                    <a:pt x="148184" y="292417"/>
                    <a:pt x="136478" y="300779"/>
                  </a:cubicBezTo>
                  <a:cubicBezTo>
                    <a:pt x="113065" y="317503"/>
                    <a:pt x="54591" y="328075"/>
                    <a:pt x="54591" y="328075"/>
                  </a:cubicBezTo>
                  <a:cubicBezTo>
                    <a:pt x="22108" y="230627"/>
                    <a:pt x="43255" y="270128"/>
                    <a:pt x="0" y="205245"/>
                  </a:cubicBezTo>
                  <a:cubicBezTo>
                    <a:pt x="13801" y="184544"/>
                    <a:pt x="40943" y="151610"/>
                    <a:pt x="40943" y="123358"/>
                  </a:cubicBezTo>
                  <a:cubicBezTo>
                    <a:pt x="40943" y="104601"/>
                    <a:pt x="31844" y="86964"/>
                    <a:pt x="27295" y="68767"/>
                  </a:cubicBezTo>
                  <a:cubicBezTo>
                    <a:pt x="45012" y="15617"/>
                    <a:pt x="50042" y="39197"/>
                    <a:pt x="68239" y="27824"/>
                  </a:cubicBezTo>
                  <a:close/>
                </a:path>
              </a:pathLst>
            </a:custGeom>
            <a:solidFill>
              <a:srgbClr val="0000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208293" y="3428998"/>
              <a:ext cx="147395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Катар</a:t>
              </a:r>
              <a:endPara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5" name="Группа 24"/>
          <p:cNvGrpSpPr/>
          <p:nvPr/>
        </p:nvGrpSpPr>
        <p:grpSpPr>
          <a:xfrm>
            <a:off x="7686123" y="3779719"/>
            <a:ext cx="1051036" cy="715877"/>
            <a:chOff x="7686123" y="3779719"/>
            <a:chExt cx="1051036" cy="715877"/>
          </a:xfrm>
        </p:grpSpPr>
        <p:sp>
          <p:nvSpPr>
            <p:cNvPr id="24" name="Полилиния 23"/>
            <p:cNvSpPr/>
            <p:nvPr/>
          </p:nvSpPr>
          <p:spPr>
            <a:xfrm>
              <a:off x="7792872" y="3779719"/>
              <a:ext cx="901069" cy="715877"/>
            </a:xfrm>
            <a:custGeom>
              <a:avLst/>
              <a:gdLst>
                <a:gd name="connsiteX0" fmla="*/ 696035 w 901069"/>
                <a:gd name="connsiteY0" fmla="*/ 710394 h 715877"/>
                <a:gd name="connsiteX1" fmla="*/ 723331 w 901069"/>
                <a:gd name="connsiteY1" fmla="*/ 642156 h 715877"/>
                <a:gd name="connsiteX2" fmla="*/ 709683 w 901069"/>
                <a:gd name="connsiteY2" fmla="*/ 601212 h 715877"/>
                <a:gd name="connsiteX3" fmla="*/ 723331 w 901069"/>
                <a:gd name="connsiteY3" fmla="*/ 560269 h 715877"/>
                <a:gd name="connsiteX4" fmla="*/ 736979 w 901069"/>
                <a:gd name="connsiteY4" fmla="*/ 437439 h 715877"/>
                <a:gd name="connsiteX5" fmla="*/ 791570 w 901069"/>
                <a:gd name="connsiteY5" fmla="*/ 355553 h 715877"/>
                <a:gd name="connsiteX6" fmla="*/ 791570 w 901069"/>
                <a:gd name="connsiteY6" fmla="*/ 273666 h 715877"/>
                <a:gd name="connsiteX7" fmla="*/ 805218 w 901069"/>
                <a:gd name="connsiteY7" fmla="*/ 232723 h 715877"/>
                <a:gd name="connsiteX8" fmla="*/ 887104 w 901069"/>
                <a:gd name="connsiteY8" fmla="*/ 191780 h 715877"/>
                <a:gd name="connsiteX9" fmla="*/ 900752 w 901069"/>
                <a:gd name="connsiteY9" fmla="*/ 150836 h 715877"/>
                <a:gd name="connsiteX10" fmla="*/ 887104 w 901069"/>
                <a:gd name="connsiteY10" fmla="*/ 68950 h 715877"/>
                <a:gd name="connsiteX11" fmla="*/ 832513 w 901069"/>
                <a:gd name="connsiteY11" fmla="*/ 711 h 715877"/>
                <a:gd name="connsiteX12" fmla="*/ 805218 w 901069"/>
                <a:gd name="connsiteY12" fmla="*/ 41654 h 715877"/>
                <a:gd name="connsiteX13" fmla="*/ 764274 w 901069"/>
                <a:gd name="connsiteY13" fmla="*/ 55302 h 715877"/>
                <a:gd name="connsiteX14" fmla="*/ 736979 w 901069"/>
                <a:gd name="connsiteY14" fmla="*/ 96245 h 715877"/>
                <a:gd name="connsiteX15" fmla="*/ 696035 w 901069"/>
                <a:gd name="connsiteY15" fmla="*/ 123541 h 715877"/>
                <a:gd name="connsiteX16" fmla="*/ 641444 w 901069"/>
                <a:gd name="connsiteY16" fmla="*/ 191780 h 715877"/>
                <a:gd name="connsiteX17" fmla="*/ 573206 w 901069"/>
                <a:gd name="connsiteY17" fmla="*/ 314609 h 715877"/>
                <a:gd name="connsiteX18" fmla="*/ 545910 w 901069"/>
                <a:gd name="connsiteY18" fmla="*/ 355553 h 715877"/>
                <a:gd name="connsiteX19" fmla="*/ 504967 w 901069"/>
                <a:gd name="connsiteY19" fmla="*/ 382848 h 715877"/>
                <a:gd name="connsiteX20" fmla="*/ 423080 w 901069"/>
                <a:gd name="connsiteY20" fmla="*/ 410144 h 715877"/>
                <a:gd name="connsiteX21" fmla="*/ 300250 w 901069"/>
                <a:gd name="connsiteY21" fmla="*/ 451087 h 715877"/>
                <a:gd name="connsiteX22" fmla="*/ 218364 w 901069"/>
                <a:gd name="connsiteY22" fmla="*/ 437439 h 715877"/>
                <a:gd name="connsiteX23" fmla="*/ 81886 w 901069"/>
                <a:gd name="connsiteY23" fmla="*/ 478382 h 715877"/>
                <a:gd name="connsiteX24" fmla="*/ 0 w 901069"/>
                <a:gd name="connsiteY24" fmla="*/ 492030 h 715877"/>
                <a:gd name="connsiteX25" fmla="*/ 68238 w 901069"/>
                <a:gd name="connsiteY25" fmla="*/ 560269 h 715877"/>
                <a:gd name="connsiteX26" fmla="*/ 109182 w 901069"/>
                <a:gd name="connsiteY26" fmla="*/ 587565 h 715877"/>
                <a:gd name="connsiteX27" fmla="*/ 150125 w 901069"/>
                <a:gd name="connsiteY27" fmla="*/ 669451 h 715877"/>
                <a:gd name="connsiteX28" fmla="*/ 191068 w 901069"/>
                <a:gd name="connsiteY28" fmla="*/ 696747 h 715877"/>
                <a:gd name="connsiteX29" fmla="*/ 232012 w 901069"/>
                <a:gd name="connsiteY29" fmla="*/ 710394 h 715877"/>
                <a:gd name="connsiteX30" fmla="*/ 409432 w 901069"/>
                <a:gd name="connsiteY30" fmla="*/ 696747 h 715877"/>
                <a:gd name="connsiteX31" fmla="*/ 573206 w 901069"/>
                <a:gd name="connsiteY31" fmla="*/ 710394 h 715877"/>
                <a:gd name="connsiteX32" fmla="*/ 696035 w 901069"/>
                <a:gd name="connsiteY32" fmla="*/ 710394 h 715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1069" h="715877">
                  <a:moveTo>
                    <a:pt x="696035" y="710394"/>
                  </a:moveTo>
                  <a:cubicBezTo>
                    <a:pt x="721056" y="699021"/>
                    <a:pt x="720292" y="666465"/>
                    <a:pt x="723331" y="642156"/>
                  </a:cubicBezTo>
                  <a:cubicBezTo>
                    <a:pt x="725115" y="627881"/>
                    <a:pt x="709683" y="615598"/>
                    <a:pt x="709683" y="601212"/>
                  </a:cubicBezTo>
                  <a:cubicBezTo>
                    <a:pt x="709683" y="586826"/>
                    <a:pt x="718782" y="573917"/>
                    <a:pt x="723331" y="560269"/>
                  </a:cubicBezTo>
                  <a:cubicBezTo>
                    <a:pt x="727880" y="519326"/>
                    <a:pt x="723952" y="476520"/>
                    <a:pt x="736979" y="437439"/>
                  </a:cubicBezTo>
                  <a:cubicBezTo>
                    <a:pt x="747353" y="406317"/>
                    <a:pt x="791570" y="355553"/>
                    <a:pt x="791570" y="355553"/>
                  </a:cubicBezTo>
                  <a:cubicBezTo>
                    <a:pt x="827965" y="246368"/>
                    <a:pt x="791570" y="382849"/>
                    <a:pt x="791570" y="273666"/>
                  </a:cubicBezTo>
                  <a:cubicBezTo>
                    <a:pt x="791570" y="259280"/>
                    <a:pt x="796231" y="243957"/>
                    <a:pt x="805218" y="232723"/>
                  </a:cubicBezTo>
                  <a:cubicBezTo>
                    <a:pt x="824460" y="208670"/>
                    <a:pt x="860130" y="200771"/>
                    <a:pt x="887104" y="191780"/>
                  </a:cubicBezTo>
                  <a:cubicBezTo>
                    <a:pt x="891653" y="178132"/>
                    <a:pt x="903117" y="165027"/>
                    <a:pt x="900752" y="150836"/>
                  </a:cubicBezTo>
                  <a:cubicBezTo>
                    <a:pt x="883114" y="45010"/>
                    <a:pt x="852799" y="171861"/>
                    <a:pt x="887104" y="68950"/>
                  </a:cubicBezTo>
                  <a:cubicBezTo>
                    <a:pt x="880838" y="50153"/>
                    <a:pt x="871096" y="-7006"/>
                    <a:pt x="832513" y="711"/>
                  </a:cubicBezTo>
                  <a:cubicBezTo>
                    <a:pt x="816429" y="3928"/>
                    <a:pt x="818026" y="31408"/>
                    <a:pt x="805218" y="41654"/>
                  </a:cubicBezTo>
                  <a:cubicBezTo>
                    <a:pt x="793984" y="50641"/>
                    <a:pt x="777922" y="50753"/>
                    <a:pt x="764274" y="55302"/>
                  </a:cubicBezTo>
                  <a:cubicBezTo>
                    <a:pt x="755176" y="68950"/>
                    <a:pt x="748577" y="84647"/>
                    <a:pt x="736979" y="96245"/>
                  </a:cubicBezTo>
                  <a:cubicBezTo>
                    <a:pt x="725380" y="107844"/>
                    <a:pt x="706282" y="110733"/>
                    <a:pt x="696035" y="123541"/>
                  </a:cubicBezTo>
                  <a:cubicBezTo>
                    <a:pt x="620696" y="217716"/>
                    <a:pt x="758786" y="113552"/>
                    <a:pt x="641444" y="191780"/>
                  </a:cubicBezTo>
                  <a:cubicBezTo>
                    <a:pt x="617424" y="263845"/>
                    <a:pt x="635777" y="220753"/>
                    <a:pt x="573206" y="314609"/>
                  </a:cubicBezTo>
                  <a:cubicBezTo>
                    <a:pt x="564107" y="328257"/>
                    <a:pt x="559558" y="346454"/>
                    <a:pt x="545910" y="355553"/>
                  </a:cubicBezTo>
                  <a:cubicBezTo>
                    <a:pt x="532262" y="364651"/>
                    <a:pt x="519956" y="376186"/>
                    <a:pt x="504967" y="382848"/>
                  </a:cubicBezTo>
                  <a:cubicBezTo>
                    <a:pt x="478675" y="394533"/>
                    <a:pt x="447020" y="394184"/>
                    <a:pt x="423080" y="410144"/>
                  </a:cubicBezTo>
                  <a:cubicBezTo>
                    <a:pt x="359112" y="452789"/>
                    <a:pt x="398316" y="434742"/>
                    <a:pt x="300250" y="451087"/>
                  </a:cubicBezTo>
                  <a:cubicBezTo>
                    <a:pt x="272955" y="446538"/>
                    <a:pt x="246036" y="437439"/>
                    <a:pt x="218364" y="437439"/>
                  </a:cubicBezTo>
                  <a:cubicBezTo>
                    <a:pt x="194637" y="437439"/>
                    <a:pt x="91407" y="476795"/>
                    <a:pt x="81886" y="478382"/>
                  </a:cubicBezTo>
                  <a:lnTo>
                    <a:pt x="0" y="492030"/>
                  </a:lnTo>
                  <a:cubicBezTo>
                    <a:pt x="109186" y="564822"/>
                    <a:pt x="-22750" y="469281"/>
                    <a:pt x="68238" y="560269"/>
                  </a:cubicBezTo>
                  <a:cubicBezTo>
                    <a:pt x="79837" y="571868"/>
                    <a:pt x="95534" y="578466"/>
                    <a:pt x="109182" y="587565"/>
                  </a:cubicBezTo>
                  <a:cubicBezTo>
                    <a:pt x="120282" y="620867"/>
                    <a:pt x="123667" y="642993"/>
                    <a:pt x="150125" y="669451"/>
                  </a:cubicBezTo>
                  <a:cubicBezTo>
                    <a:pt x="161723" y="681049"/>
                    <a:pt x="176397" y="689412"/>
                    <a:pt x="191068" y="696747"/>
                  </a:cubicBezTo>
                  <a:cubicBezTo>
                    <a:pt x="203935" y="703181"/>
                    <a:pt x="218364" y="705845"/>
                    <a:pt x="232012" y="710394"/>
                  </a:cubicBezTo>
                  <a:cubicBezTo>
                    <a:pt x="291152" y="705845"/>
                    <a:pt x="350117" y="696747"/>
                    <a:pt x="409432" y="696747"/>
                  </a:cubicBezTo>
                  <a:cubicBezTo>
                    <a:pt x="464213" y="696747"/>
                    <a:pt x="518494" y="707659"/>
                    <a:pt x="573206" y="710394"/>
                  </a:cubicBezTo>
                  <a:cubicBezTo>
                    <a:pt x="609555" y="712211"/>
                    <a:pt x="671014" y="721767"/>
                    <a:pt x="696035" y="710394"/>
                  </a:cubicBezTo>
                  <a:close/>
                </a:path>
              </a:pathLst>
            </a:custGeom>
            <a:solidFill>
              <a:srgbClr val="CC00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686123" y="4020161"/>
              <a:ext cx="105103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ОАЭ</a:t>
              </a:r>
              <a:endPara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8" name="Группа 27"/>
          <p:cNvGrpSpPr/>
          <p:nvPr/>
        </p:nvGrpSpPr>
        <p:grpSpPr>
          <a:xfrm>
            <a:off x="7888406" y="4012442"/>
            <a:ext cx="1649821" cy="1857624"/>
            <a:chOff x="7888406" y="4012442"/>
            <a:chExt cx="1649821" cy="1857624"/>
          </a:xfrm>
        </p:grpSpPr>
        <p:sp>
          <p:nvSpPr>
            <p:cNvPr id="27" name="Полилиния 26"/>
            <p:cNvSpPr/>
            <p:nvPr/>
          </p:nvSpPr>
          <p:spPr>
            <a:xfrm>
              <a:off x="7888406" y="4012442"/>
              <a:ext cx="1569493" cy="1857624"/>
            </a:xfrm>
            <a:custGeom>
              <a:avLst/>
              <a:gdLst>
                <a:gd name="connsiteX0" fmla="*/ 696036 w 1569493"/>
                <a:gd name="connsiteY0" fmla="*/ 573206 h 1857624"/>
                <a:gd name="connsiteX1" fmla="*/ 641445 w 1569493"/>
                <a:gd name="connsiteY1" fmla="*/ 504967 h 1857624"/>
                <a:gd name="connsiteX2" fmla="*/ 668740 w 1569493"/>
                <a:gd name="connsiteY2" fmla="*/ 259307 h 1857624"/>
                <a:gd name="connsiteX3" fmla="*/ 696036 w 1569493"/>
                <a:gd name="connsiteY3" fmla="*/ 218364 h 1857624"/>
                <a:gd name="connsiteX4" fmla="*/ 736979 w 1569493"/>
                <a:gd name="connsiteY4" fmla="*/ 191068 h 1857624"/>
                <a:gd name="connsiteX5" fmla="*/ 764275 w 1569493"/>
                <a:gd name="connsiteY5" fmla="*/ 150125 h 1857624"/>
                <a:gd name="connsiteX6" fmla="*/ 736979 w 1569493"/>
                <a:gd name="connsiteY6" fmla="*/ 68239 h 1857624"/>
                <a:gd name="connsiteX7" fmla="*/ 750627 w 1569493"/>
                <a:gd name="connsiteY7" fmla="*/ 27295 h 1857624"/>
                <a:gd name="connsiteX8" fmla="*/ 832513 w 1569493"/>
                <a:gd name="connsiteY8" fmla="*/ 0 h 1857624"/>
                <a:gd name="connsiteX9" fmla="*/ 887104 w 1569493"/>
                <a:gd name="connsiteY9" fmla="*/ 81886 h 1857624"/>
                <a:gd name="connsiteX10" fmla="*/ 1009934 w 1569493"/>
                <a:gd name="connsiteY10" fmla="*/ 163773 h 1857624"/>
                <a:gd name="connsiteX11" fmla="*/ 1091821 w 1569493"/>
                <a:gd name="connsiteY11" fmla="*/ 204716 h 1857624"/>
                <a:gd name="connsiteX12" fmla="*/ 1323833 w 1569493"/>
                <a:gd name="connsiteY12" fmla="*/ 218364 h 1857624"/>
                <a:gd name="connsiteX13" fmla="*/ 1364776 w 1569493"/>
                <a:gd name="connsiteY13" fmla="*/ 245659 h 1857624"/>
                <a:gd name="connsiteX14" fmla="*/ 1419367 w 1569493"/>
                <a:gd name="connsiteY14" fmla="*/ 327546 h 1857624"/>
                <a:gd name="connsiteX15" fmla="*/ 1460310 w 1569493"/>
                <a:gd name="connsiteY15" fmla="*/ 341194 h 1857624"/>
                <a:gd name="connsiteX16" fmla="*/ 1501254 w 1569493"/>
                <a:gd name="connsiteY16" fmla="*/ 382137 h 1857624"/>
                <a:gd name="connsiteX17" fmla="*/ 1542197 w 1569493"/>
                <a:gd name="connsiteY17" fmla="*/ 395785 h 1857624"/>
                <a:gd name="connsiteX18" fmla="*/ 1569493 w 1569493"/>
                <a:gd name="connsiteY18" fmla="*/ 436728 h 1857624"/>
                <a:gd name="connsiteX19" fmla="*/ 1501254 w 1569493"/>
                <a:gd name="connsiteY19" fmla="*/ 545910 h 1857624"/>
                <a:gd name="connsiteX20" fmla="*/ 1487606 w 1569493"/>
                <a:gd name="connsiteY20" fmla="*/ 586854 h 1857624"/>
                <a:gd name="connsiteX21" fmla="*/ 1473958 w 1569493"/>
                <a:gd name="connsiteY21" fmla="*/ 641445 h 1857624"/>
                <a:gd name="connsiteX22" fmla="*/ 1419367 w 1569493"/>
                <a:gd name="connsiteY22" fmla="*/ 723331 h 1857624"/>
                <a:gd name="connsiteX23" fmla="*/ 1378424 w 1569493"/>
                <a:gd name="connsiteY23" fmla="*/ 805218 h 1857624"/>
                <a:gd name="connsiteX24" fmla="*/ 1364776 w 1569493"/>
                <a:gd name="connsiteY24" fmla="*/ 873457 h 1857624"/>
                <a:gd name="connsiteX25" fmla="*/ 1323833 w 1569493"/>
                <a:gd name="connsiteY25" fmla="*/ 887104 h 1857624"/>
                <a:gd name="connsiteX26" fmla="*/ 1228298 w 1569493"/>
                <a:gd name="connsiteY26" fmla="*/ 914400 h 1857624"/>
                <a:gd name="connsiteX27" fmla="*/ 1187355 w 1569493"/>
                <a:gd name="connsiteY27" fmla="*/ 1105468 h 1857624"/>
                <a:gd name="connsiteX28" fmla="*/ 1187355 w 1569493"/>
                <a:gd name="connsiteY28" fmla="*/ 1269242 h 1857624"/>
                <a:gd name="connsiteX29" fmla="*/ 1091821 w 1569493"/>
                <a:gd name="connsiteY29" fmla="*/ 1282889 h 1857624"/>
                <a:gd name="connsiteX30" fmla="*/ 1050878 w 1569493"/>
                <a:gd name="connsiteY30" fmla="*/ 1310185 h 1857624"/>
                <a:gd name="connsiteX31" fmla="*/ 996287 w 1569493"/>
                <a:gd name="connsiteY31" fmla="*/ 1323833 h 1857624"/>
                <a:gd name="connsiteX32" fmla="*/ 914400 w 1569493"/>
                <a:gd name="connsiteY32" fmla="*/ 1487606 h 1857624"/>
                <a:gd name="connsiteX33" fmla="*/ 832513 w 1569493"/>
                <a:gd name="connsiteY33" fmla="*/ 1528549 h 1857624"/>
                <a:gd name="connsiteX34" fmla="*/ 750627 w 1569493"/>
                <a:gd name="connsiteY34" fmla="*/ 1555845 h 1857624"/>
                <a:gd name="connsiteX35" fmla="*/ 696036 w 1569493"/>
                <a:gd name="connsiteY35" fmla="*/ 1637731 h 1857624"/>
                <a:gd name="connsiteX36" fmla="*/ 682388 w 1569493"/>
                <a:gd name="connsiteY36" fmla="*/ 1678674 h 1857624"/>
                <a:gd name="connsiteX37" fmla="*/ 668740 w 1569493"/>
                <a:gd name="connsiteY37" fmla="*/ 1733265 h 1857624"/>
                <a:gd name="connsiteX38" fmla="*/ 627797 w 1569493"/>
                <a:gd name="connsiteY38" fmla="*/ 1760561 h 1857624"/>
                <a:gd name="connsiteX39" fmla="*/ 573206 w 1569493"/>
                <a:gd name="connsiteY39" fmla="*/ 1746913 h 1857624"/>
                <a:gd name="connsiteX40" fmla="*/ 436728 w 1569493"/>
                <a:gd name="connsiteY40" fmla="*/ 1774209 h 1857624"/>
                <a:gd name="connsiteX41" fmla="*/ 395785 w 1569493"/>
                <a:gd name="connsiteY41" fmla="*/ 1801504 h 1857624"/>
                <a:gd name="connsiteX42" fmla="*/ 245660 w 1569493"/>
                <a:gd name="connsiteY42" fmla="*/ 1828800 h 1857624"/>
                <a:gd name="connsiteX43" fmla="*/ 232012 w 1569493"/>
                <a:gd name="connsiteY43" fmla="*/ 1787857 h 1857624"/>
                <a:gd name="connsiteX44" fmla="*/ 150125 w 1569493"/>
                <a:gd name="connsiteY44" fmla="*/ 1665027 h 1857624"/>
                <a:gd name="connsiteX45" fmla="*/ 122830 w 1569493"/>
                <a:gd name="connsiteY45" fmla="*/ 1624083 h 1857624"/>
                <a:gd name="connsiteX46" fmla="*/ 95534 w 1569493"/>
                <a:gd name="connsiteY46" fmla="*/ 1583140 h 1857624"/>
                <a:gd name="connsiteX47" fmla="*/ 27295 w 1569493"/>
                <a:gd name="connsiteY47" fmla="*/ 1460310 h 1857624"/>
                <a:gd name="connsiteX48" fmla="*/ 0 w 1569493"/>
                <a:gd name="connsiteY48" fmla="*/ 1419367 h 1857624"/>
                <a:gd name="connsiteX49" fmla="*/ 40943 w 1569493"/>
                <a:gd name="connsiteY49" fmla="*/ 1337480 h 1857624"/>
                <a:gd name="connsiteX50" fmla="*/ 177421 w 1569493"/>
                <a:gd name="connsiteY50" fmla="*/ 1310185 h 1857624"/>
                <a:gd name="connsiteX51" fmla="*/ 341194 w 1569493"/>
                <a:gd name="connsiteY51" fmla="*/ 1228298 h 1857624"/>
                <a:gd name="connsiteX52" fmla="*/ 382137 w 1569493"/>
                <a:gd name="connsiteY52" fmla="*/ 1214651 h 1857624"/>
                <a:gd name="connsiteX53" fmla="*/ 423081 w 1569493"/>
                <a:gd name="connsiteY53" fmla="*/ 1201003 h 1857624"/>
                <a:gd name="connsiteX54" fmla="*/ 504967 w 1569493"/>
                <a:gd name="connsiteY54" fmla="*/ 1160059 h 1857624"/>
                <a:gd name="connsiteX55" fmla="*/ 545910 w 1569493"/>
                <a:gd name="connsiteY55" fmla="*/ 1132764 h 1857624"/>
                <a:gd name="connsiteX56" fmla="*/ 627797 w 1569493"/>
                <a:gd name="connsiteY56" fmla="*/ 1091821 h 1857624"/>
                <a:gd name="connsiteX57" fmla="*/ 655093 w 1569493"/>
                <a:gd name="connsiteY57" fmla="*/ 1009934 h 1857624"/>
                <a:gd name="connsiteX58" fmla="*/ 668740 w 1569493"/>
                <a:gd name="connsiteY58" fmla="*/ 968991 h 1857624"/>
                <a:gd name="connsiteX59" fmla="*/ 709684 w 1569493"/>
                <a:gd name="connsiteY59" fmla="*/ 846161 h 1857624"/>
                <a:gd name="connsiteX60" fmla="*/ 736979 w 1569493"/>
                <a:gd name="connsiteY60" fmla="*/ 723331 h 1857624"/>
                <a:gd name="connsiteX61" fmla="*/ 709684 w 1569493"/>
                <a:gd name="connsiteY61" fmla="*/ 627797 h 1857624"/>
                <a:gd name="connsiteX62" fmla="*/ 696036 w 1569493"/>
                <a:gd name="connsiteY62" fmla="*/ 573206 h 1857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1569493" h="1857624">
                  <a:moveTo>
                    <a:pt x="696036" y="573206"/>
                  </a:moveTo>
                  <a:cubicBezTo>
                    <a:pt x="677839" y="550460"/>
                    <a:pt x="645766" y="533774"/>
                    <a:pt x="641445" y="504967"/>
                  </a:cubicBezTo>
                  <a:cubicBezTo>
                    <a:pt x="638890" y="487932"/>
                    <a:pt x="637077" y="322633"/>
                    <a:pt x="668740" y="259307"/>
                  </a:cubicBezTo>
                  <a:cubicBezTo>
                    <a:pt x="676075" y="244636"/>
                    <a:pt x="684438" y="229962"/>
                    <a:pt x="696036" y="218364"/>
                  </a:cubicBezTo>
                  <a:cubicBezTo>
                    <a:pt x="707634" y="206766"/>
                    <a:pt x="723331" y="200167"/>
                    <a:pt x="736979" y="191068"/>
                  </a:cubicBezTo>
                  <a:cubicBezTo>
                    <a:pt x="746078" y="177420"/>
                    <a:pt x="764275" y="166528"/>
                    <a:pt x="764275" y="150125"/>
                  </a:cubicBezTo>
                  <a:cubicBezTo>
                    <a:pt x="764275" y="121353"/>
                    <a:pt x="736979" y="68239"/>
                    <a:pt x="736979" y="68239"/>
                  </a:cubicBezTo>
                  <a:cubicBezTo>
                    <a:pt x="741528" y="54591"/>
                    <a:pt x="738920" y="35657"/>
                    <a:pt x="750627" y="27295"/>
                  </a:cubicBezTo>
                  <a:cubicBezTo>
                    <a:pt x="774040" y="10572"/>
                    <a:pt x="832513" y="0"/>
                    <a:pt x="832513" y="0"/>
                  </a:cubicBezTo>
                  <a:cubicBezTo>
                    <a:pt x="850710" y="27295"/>
                    <a:pt x="859809" y="63689"/>
                    <a:pt x="887104" y="81886"/>
                  </a:cubicBezTo>
                  <a:lnTo>
                    <a:pt x="1009934" y="163773"/>
                  </a:lnTo>
                  <a:cubicBezTo>
                    <a:pt x="1036317" y="181362"/>
                    <a:pt x="1058586" y="201392"/>
                    <a:pt x="1091821" y="204716"/>
                  </a:cubicBezTo>
                  <a:cubicBezTo>
                    <a:pt x="1168908" y="212425"/>
                    <a:pt x="1246496" y="213815"/>
                    <a:pt x="1323833" y="218364"/>
                  </a:cubicBezTo>
                  <a:cubicBezTo>
                    <a:pt x="1337481" y="227462"/>
                    <a:pt x="1353975" y="233315"/>
                    <a:pt x="1364776" y="245659"/>
                  </a:cubicBezTo>
                  <a:cubicBezTo>
                    <a:pt x="1386378" y="270347"/>
                    <a:pt x="1388245" y="317172"/>
                    <a:pt x="1419367" y="327546"/>
                  </a:cubicBezTo>
                  <a:lnTo>
                    <a:pt x="1460310" y="341194"/>
                  </a:lnTo>
                  <a:cubicBezTo>
                    <a:pt x="1473958" y="354842"/>
                    <a:pt x="1485195" y="371431"/>
                    <a:pt x="1501254" y="382137"/>
                  </a:cubicBezTo>
                  <a:cubicBezTo>
                    <a:pt x="1513224" y="390117"/>
                    <a:pt x="1530963" y="386798"/>
                    <a:pt x="1542197" y="395785"/>
                  </a:cubicBezTo>
                  <a:cubicBezTo>
                    <a:pt x="1555005" y="406032"/>
                    <a:pt x="1560394" y="423080"/>
                    <a:pt x="1569493" y="436728"/>
                  </a:cubicBezTo>
                  <a:cubicBezTo>
                    <a:pt x="1537010" y="534176"/>
                    <a:pt x="1566137" y="502655"/>
                    <a:pt x="1501254" y="545910"/>
                  </a:cubicBezTo>
                  <a:cubicBezTo>
                    <a:pt x="1496705" y="559558"/>
                    <a:pt x="1491558" y="573021"/>
                    <a:pt x="1487606" y="586854"/>
                  </a:cubicBezTo>
                  <a:cubicBezTo>
                    <a:pt x="1482453" y="604889"/>
                    <a:pt x="1482346" y="624668"/>
                    <a:pt x="1473958" y="641445"/>
                  </a:cubicBezTo>
                  <a:cubicBezTo>
                    <a:pt x="1459287" y="670787"/>
                    <a:pt x="1429741" y="692210"/>
                    <a:pt x="1419367" y="723331"/>
                  </a:cubicBezTo>
                  <a:cubicBezTo>
                    <a:pt x="1400532" y="779835"/>
                    <a:pt x="1413699" y="752304"/>
                    <a:pt x="1378424" y="805218"/>
                  </a:cubicBezTo>
                  <a:cubicBezTo>
                    <a:pt x="1373875" y="827964"/>
                    <a:pt x="1377643" y="854156"/>
                    <a:pt x="1364776" y="873457"/>
                  </a:cubicBezTo>
                  <a:cubicBezTo>
                    <a:pt x="1356796" y="885427"/>
                    <a:pt x="1337665" y="883152"/>
                    <a:pt x="1323833" y="887104"/>
                  </a:cubicBezTo>
                  <a:cubicBezTo>
                    <a:pt x="1203892" y="921372"/>
                    <a:pt x="1326454" y="881681"/>
                    <a:pt x="1228298" y="914400"/>
                  </a:cubicBezTo>
                  <a:cubicBezTo>
                    <a:pt x="1189405" y="1031081"/>
                    <a:pt x="1204572" y="967736"/>
                    <a:pt x="1187355" y="1105468"/>
                  </a:cubicBezTo>
                  <a:cubicBezTo>
                    <a:pt x="1189107" y="1117731"/>
                    <a:pt x="1218256" y="1246067"/>
                    <a:pt x="1187355" y="1269242"/>
                  </a:cubicBezTo>
                  <a:cubicBezTo>
                    <a:pt x="1161621" y="1288543"/>
                    <a:pt x="1123666" y="1278340"/>
                    <a:pt x="1091821" y="1282889"/>
                  </a:cubicBezTo>
                  <a:cubicBezTo>
                    <a:pt x="1078173" y="1291988"/>
                    <a:pt x="1065954" y="1303724"/>
                    <a:pt x="1050878" y="1310185"/>
                  </a:cubicBezTo>
                  <a:cubicBezTo>
                    <a:pt x="1033638" y="1317574"/>
                    <a:pt x="1008494" y="1309592"/>
                    <a:pt x="996287" y="1323833"/>
                  </a:cubicBezTo>
                  <a:cubicBezTo>
                    <a:pt x="962373" y="1363399"/>
                    <a:pt x="980668" y="1465516"/>
                    <a:pt x="914400" y="1487606"/>
                  </a:cubicBezTo>
                  <a:cubicBezTo>
                    <a:pt x="765082" y="1537380"/>
                    <a:pt x="991252" y="1457998"/>
                    <a:pt x="832513" y="1528549"/>
                  </a:cubicBezTo>
                  <a:cubicBezTo>
                    <a:pt x="806221" y="1540234"/>
                    <a:pt x="750627" y="1555845"/>
                    <a:pt x="750627" y="1555845"/>
                  </a:cubicBezTo>
                  <a:cubicBezTo>
                    <a:pt x="732430" y="1583140"/>
                    <a:pt x="706410" y="1606610"/>
                    <a:pt x="696036" y="1637731"/>
                  </a:cubicBezTo>
                  <a:cubicBezTo>
                    <a:pt x="691487" y="1651379"/>
                    <a:pt x="686340" y="1664842"/>
                    <a:pt x="682388" y="1678674"/>
                  </a:cubicBezTo>
                  <a:cubicBezTo>
                    <a:pt x="677235" y="1696709"/>
                    <a:pt x="679145" y="1717658"/>
                    <a:pt x="668740" y="1733265"/>
                  </a:cubicBezTo>
                  <a:cubicBezTo>
                    <a:pt x="659642" y="1746913"/>
                    <a:pt x="641445" y="1751462"/>
                    <a:pt x="627797" y="1760561"/>
                  </a:cubicBezTo>
                  <a:cubicBezTo>
                    <a:pt x="609600" y="1756012"/>
                    <a:pt x="591963" y="1746913"/>
                    <a:pt x="573206" y="1746913"/>
                  </a:cubicBezTo>
                  <a:cubicBezTo>
                    <a:pt x="548058" y="1746913"/>
                    <a:pt x="470342" y="1757402"/>
                    <a:pt x="436728" y="1774209"/>
                  </a:cubicBezTo>
                  <a:cubicBezTo>
                    <a:pt x="422057" y="1781544"/>
                    <a:pt x="409433" y="1792406"/>
                    <a:pt x="395785" y="1801504"/>
                  </a:cubicBezTo>
                  <a:cubicBezTo>
                    <a:pt x="354062" y="1864090"/>
                    <a:pt x="363639" y="1875991"/>
                    <a:pt x="245660" y="1828800"/>
                  </a:cubicBezTo>
                  <a:cubicBezTo>
                    <a:pt x="232303" y="1823457"/>
                    <a:pt x="238998" y="1800433"/>
                    <a:pt x="232012" y="1787857"/>
                  </a:cubicBezTo>
                  <a:cubicBezTo>
                    <a:pt x="231998" y="1787832"/>
                    <a:pt x="163781" y="1685511"/>
                    <a:pt x="150125" y="1665027"/>
                  </a:cubicBezTo>
                  <a:lnTo>
                    <a:pt x="122830" y="1624083"/>
                  </a:lnTo>
                  <a:lnTo>
                    <a:pt x="95534" y="1583140"/>
                  </a:lnTo>
                  <a:cubicBezTo>
                    <a:pt x="71513" y="1511074"/>
                    <a:pt x="89867" y="1554168"/>
                    <a:pt x="27295" y="1460310"/>
                  </a:cubicBezTo>
                  <a:lnTo>
                    <a:pt x="0" y="1419367"/>
                  </a:lnTo>
                  <a:cubicBezTo>
                    <a:pt x="5860" y="1401787"/>
                    <a:pt x="20462" y="1346014"/>
                    <a:pt x="40943" y="1337480"/>
                  </a:cubicBezTo>
                  <a:cubicBezTo>
                    <a:pt x="83768" y="1319636"/>
                    <a:pt x="177421" y="1310185"/>
                    <a:pt x="177421" y="1310185"/>
                  </a:cubicBezTo>
                  <a:cubicBezTo>
                    <a:pt x="283244" y="1239636"/>
                    <a:pt x="228188" y="1265966"/>
                    <a:pt x="341194" y="1228298"/>
                  </a:cubicBezTo>
                  <a:lnTo>
                    <a:pt x="382137" y="1214651"/>
                  </a:lnTo>
                  <a:lnTo>
                    <a:pt x="423081" y="1201003"/>
                  </a:lnTo>
                  <a:cubicBezTo>
                    <a:pt x="540409" y="1122783"/>
                    <a:pt x="391968" y="1216559"/>
                    <a:pt x="504967" y="1160059"/>
                  </a:cubicBezTo>
                  <a:cubicBezTo>
                    <a:pt x="519638" y="1152724"/>
                    <a:pt x="531239" y="1140099"/>
                    <a:pt x="545910" y="1132764"/>
                  </a:cubicBezTo>
                  <a:cubicBezTo>
                    <a:pt x="658918" y="1076261"/>
                    <a:pt x="510462" y="1170043"/>
                    <a:pt x="627797" y="1091821"/>
                  </a:cubicBezTo>
                  <a:lnTo>
                    <a:pt x="655093" y="1009934"/>
                  </a:lnTo>
                  <a:cubicBezTo>
                    <a:pt x="659642" y="996286"/>
                    <a:pt x="666375" y="983181"/>
                    <a:pt x="668740" y="968991"/>
                  </a:cubicBezTo>
                  <a:cubicBezTo>
                    <a:pt x="685085" y="870925"/>
                    <a:pt x="667038" y="910128"/>
                    <a:pt x="709684" y="846161"/>
                  </a:cubicBezTo>
                  <a:cubicBezTo>
                    <a:pt x="723757" y="803941"/>
                    <a:pt x="736979" y="771367"/>
                    <a:pt x="736979" y="723331"/>
                  </a:cubicBezTo>
                  <a:cubicBezTo>
                    <a:pt x="736979" y="706198"/>
                    <a:pt x="716119" y="647102"/>
                    <a:pt x="709684" y="627797"/>
                  </a:cubicBezTo>
                  <a:lnTo>
                    <a:pt x="696036" y="573206"/>
                  </a:lnTo>
                  <a:close/>
                </a:path>
              </a:pathLst>
            </a:custGeom>
            <a:solidFill>
              <a:srgbClr val="0000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8492699" y="4271649"/>
              <a:ext cx="10455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Оман</a:t>
              </a:r>
              <a:endPara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2" name="Группа 31"/>
          <p:cNvGrpSpPr/>
          <p:nvPr/>
        </p:nvGrpSpPr>
        <p:grpSpPr>
          <a:xfrm>
            <a:off x="5868537" y="5390866"/>
            <a:ext cx="2238233" cy="1487886"/>
            <a:chOff x="5868537" y="5390866"/>
            <a:chExt cx="2238233" cy="1487886"/>
          </a:xfrm>
        </p:grpSpPr>
        <p:sp>
          <p:nvSpPr>
            <p:cNvPr id="31" name="Полилиния 30"/>
            <p:cNvSpPr/>
            <p:nvPr/>
          </p:nvSpPr>
          <p:spPr>
            <a:xfrm>
              <a:off x="5868537" y="5390866"/>
              <a:ext cx="2238233" cy="1487886"/>
            </a:xfrm>
            <a:custGeom>
              <a:avLst/>
              <a:gdLst>
                <a:gd name="connsiteX0" fmla="*/ 40944 w 2238233"/>
                <a:gd name="connsiteY0" fmla="*/ 641444 h 1487886"/>
                <a:gd name="connsiteX1" fmla="*/ 27296 w 2238233"/>
                <a:gd name="connsiteY1" fmla="*/ 764274 h 1487886"/>
                <a:gd name="connsiteX2" fmla="*/ 0 w 2238233"/>
                <a:gd name="connsiteY2" fmla="*/ 846161 h 1487886"/>
                <a:gd name="connsiteX3" fmla="*/ 68239 w 2238233"/>
                <a:gd name="connsiteY3" fmla="*/ 968991 h 1487886"/>
                <a:gd name="connsiteX4" fmla="*/ 81887 w 2238233"/>
                <a:gd name="connsiteY4" fmla="*/ 1078173 h 1487886"/>
                <a:gd name="connsiteX5" fmla="*/ 95535 w 2238233"/>
                <a:gd name="connsiteY5" fmla="*/ 1119116 h 1487886"/>
                <a:gd name="connsiteX6" fmla="*/ 109182 w 2238233"/>
                <a:gd name="connsiteY6" fmla="*/ 1214650 h 1487886"/>
                <a:gd name="connsiteX7" fmla="*/ 136478 w 2238233"/>
                <a:gd name="connsiteY7" fmla="*/ 1255594 h 1487886"/>
                <a:gd name="connsiteX8" fmla="*/ 150126 w 2238233"/>
                <a:gd name="connsiteY8" fmla="*/ 1296537 h 1487886"/>
                <a:gd name="connsiteX9" fmla="*/ 191069 w 2238233"/>
                <a:gd name="connsiteY9" fmla="*/ 1433015 h 1487886"/>
                <a:gd name="connsiteX10" fmla="*/ 232012 w 2238233"/>
                <a:gd name="connsiteY10" fmla="*/ 1446662 h 1487886"/>
                <a:gd name="connsiteX11" fmla="*/ 313899 w 2238233"/>
                <a:gd name="connsiteY11" fmla="*/ 1487606 h 1487886"/>
                <a:gd name="connsiteX12" fmla="*/ 354842 w 2238233"/>
                <a:gd name="connsiteY12" fmla="*/ 1460310 h 1487886"/>
                <a:gd name="connsiteX13" fmla="*/ 382138 w 2238233"/>
                <a:gd name="connsiteY13" fmla="*/ 1419367 h 1487886"/>
                <a:gd name="connsiteX14" fmla="*/ 436729 w 2238233"/>
                <a:gd name="connsiteY14" fmla="*/ 1433015 h 1487886"/>
                <a:gd name="connsiteX15" fmla="*/ 545911 w 2238233"/>
                <a:gd name="connsiteY15" fmla="*/ 1405719 h 1487886"/>
                <a:gd name="connsiteX16" fmla="*/ 586854 w 2238233"/>
                <a:gd name="connsiteY16" fmla="*/ 1378424 h 1487886"/>
                <a:gd name="connsiteX17" fmla="*/ 614150 w 2238233"/>
                <a:gd name="connsiteY17" fmla="*/ 1337480 h 1487886"/>
                <a:gd name="connsiteX18" fmla="*/ 655093 w 2238233"/>
                <a:gd name="connsiteY18" fmla="*/ 1310185 h 1487886"/>
                <a:gd name="connsiteX19" fmla="*/ 873457 w 2238233"/>
                <a:gd name="connsiteY19" fmla="*/ 1269241 h 1487886"/>
                <a:gd name="connsiteX20" fmla="*/ 955344 w 2238233"/>
                <a:gd name="connsiteY20" fmla="*/ 1255594 h 1487886"/>
                <a:gd name="connsiteX21" fmla="*/ 1023582 w 2238233"/>
                <a:gd name="connsiteY21" fmla="*/ 1201003 h 1487886"/>
                <a:gd name="connsiteX22" fmla="*/ 1064526 w 2238233"/>
                <a:gd name="connsiteY22" fmla="*/ 1187355 h 1487886"/>
                <a:gd name="connsiteX23" fmla="*/ 1146412 w 2238233"/>
                <a:gd name="connsiteY23" fmla="*/ 1146412 h 1487886"/>
                <a:gd name="connsiteX24" fmla="*/ 1187356 w 2238233"/>
                <a:gd name="connsiteY24" fmla="*/ 1160059 h 1487886"/>
                <a:gd name="connsiteX25" fmla="*/ 1337481 w 2238233"/>
                <a:gd name="connsiteY25" fmla="*/ 1146412 h 1487886"/>
                <a:gd name="connsiteX26" fmla="*/ 1364776 w 2238233"/>
                <a:gd name="connsiteY26" fmla="*/ 1064525 h 1487886"/>
                <a:gd name="connsiteX27" fmla="*/ 1392072 w 2238233"/>
                <a:gd name="connsiteY27" fmla="*/ 1023582 h 1487886"/>
                <a:gd name="connsiteX28" fmla="*/ 1405720 w 2238233"/>
                <a:gd name="connsiteY28" fmla="*/ 982638 h 1487886"/>
                <a:gd name="connsiteX29" fmla="*/ 1446663 w 2238233"/>
                <a:gd name="connsiteY29" fmla="*/ 955343 h 1487886"/>
                <a:gd name="connsiteX30" fmla="*/ 1583141 w 2238233"/>
                <a:gd name="connsiteY30" fmla="*/ 928047 h 1487886"/>
                <a:gd name="connsiteX31" fmla="*/ 1828800 w 2238233"/>
                <a:gd name="connsiteY31" fmla="*/ 846161 h 1487886"/>
                <a:gd name="connsiteX32" fmla="*/ 1910687 w 2238233"/>
                <a:gd name="connsiteY32" fmla="*/ 818865 h 1487886"/>
                <a:gd name="connsiteX33" fmla="*/ 2033517 w 2238233"/>
                <a:gd name="connsiteY33" fmla="*/ 736979 h 1487886"/>
                <a:gd name="connsiteX34" fmla="*/ 2074460 w 2238233"/>
                <a:gd name="connsiteY34" fmla="*/ 709683 h 1487886"/>
                <a:gd name="connsiteX35" fmla="*/ 2088108 w 2238233"/>
                <a:gd name="connsiteY35" fmla="*/ 600501 h 1487886"/>
                <a:gd name="connsiteX36" fmla="*/ 2183642 w 2238233"/>
                <a:gd name="connsiteY36" fmla="*/ 491319 h 1487886"/>
                <a:gd name="connsiteX37" fmla="*/ 2238233 w 2238233"/>
                <a:gd name="connsiteY37" fmla="*/ 477671 h 1487886"/>
                <a:gd name="connsiteX38" fmla="*/ 2197290 w 2238233"/>
                <a:gd name="connsiteY38" fmla="*/ 395785 h 1487886"/>
                <a:gd name="connsiteX39" fmla="*/ 2169994 w 2238233"/>
                <a:gd name="connsiteY39" fmla="*/ 354841 h 1487886"/>
                <a:gd name="connsiteX40" fmla="*/ 2142699 w 2238233"/>
                <a:gd name="connsiteY40" fmla="*/ 272955 h 1487886"/>
                <a:gd name="connsiteX41" fmla="*/ 2060812 w 2238233"/>
                <a:gd name="connsiteY41" fmla="*/ 109182 h 1487886"/>
                <a:gd name="connsiteX42" fmla="*/ 2047164 w 2238233"/>
                <a:gd name="connsiteY42" fmla="*/ 68238 h 1487886"/>
                <a:gd name="connsiteX43" fmla="*/ 2033517 w 2238233"/>
                <a:gd name="connsiteY43" fmla="*/ 27295 h 1487886"/>
                <a:gd name="connsiteX44" fmla="*/ 1951630 w 2238233"/>
                <a:gd name="connsiteY44" fmla="*/ 0 h 1487886"/>
                <a:gd name="connsiteX45" fmla="*/ 1828800 w 2238233"/>
                <a:gd name="connsiteY45" fmla="*/ 27295 h 1487886"/>
                <a:gd name="connsiteX46" fmla="*/ 1746914 w 2238233"/>
                <a:gd name="connsiteY46" fmla="*/ 54591 h 1487886"/>
                <a:gd name="connsiteX47" fmla="*/ 1542197 w 2238233"/>
                <a:gd name="connsiteY47" fmla="*/ 68238 h 1487886"/>
                <a:gd name="connsiteX48" fmla="*/ 1460311 w 2238233"/>
                <a:gd name="connsiteY48" fmla="*/ 95534 h 1487886"/>
                <a:gd name="connsiteX49" fmla="*/ 1392072 w 2238233"/>
                <a:gd name="connsiteY49" fmla="*/ 109182 h 1487886"/>
                <a:gd name="connsiteX50" fmla="*/ 1269242 w 2238233"/>
                <a:gd name="connsiteY50" fmla="*/ 150125 h 1487886"/>
                <a:gd name="connsiteX51" fmla="*/ 1228299 w 2238233"/>
                <a:gd name="connsiteY51" fmla="*/ 163773 h 1487886"/>
                <a:gd name="connsiteX52" fmla="*/ 1187356 w 2238233"/>
                <a:gd name="connsiteY52" fmla="*/ 177421 h 1487886"/>
                <a:gd name="connsiteX53" fmla="*/ 1146412 w 2238233"/>
                <a:gd name="connsiteY53" fmla="*/ 204716 h 1487886"/>
                <a:gd name="connsiteX54" fmla="*/ 1091821 w 2238233"/>
                <a:gd name="connsiteY54" fmla="*/ 286603 h 1487886"/>
                <a:gd name="connsiteX55" fmla="*/ 1037230 w 2238233"/>
                <a:gd name="connsiteY55" fmla="*/ 368489 h 1487886"/>
                <a:gd name="connsiteX56" fmla="*/ 996287 w 2238233"/>
                <a:gd name="connsiteY56" fmla="*/ 450376 h 1487886"/>
                <a:gd name="connsiteX57" fmla="*/ 955344 w 2238233"/>
                <a:gd name="connsiteY57" fmla="*/ 477671 h 1487886"/>
                <a:gd name="connsiteX58" fmla="*/ 914400 w 2238233"/>
                <a:gd name="connsiteY58" fmla="*/ 450376 h 1487886"/>
                <a:gd name="connsiteX59" fmla="*/ 873457 w 2238233"/>
                <a:gd name="connsiteY59" fmla="*/ 409433 h 1487886"/>
                <a:gd name="connsiteX60" fmla="*/ 750627 w 2238233"/>
                <a:gd name="connsiteY60" fmla="*/ 423080 h 1487886"/>
                <a:gd name="connsiteX61" fmla="*/ 709684 w 2238233"/>
                <a:gd name="connsiteY61" fmla="*/ 436728 h 1487886"/>
                <a:gd name="connsiteX62" fmla="*/ 655093 w 2238233"/>
                <a:gd name="connsiteY62" fmla="*/ 423080 h 1487886"/>
                <a:gd name="connsiteX63" fmla="*/ 545911 w 2238233"/>
                <a:gd name="connsiteY63" fmla="*/ 409433 h 1487886"/>
                <a:gd name="connsiteX64" fmla="*/ 504967 w 2238233"/>
                <a:gd name="connsiteY64" fmla="*/ 395785 h 1487886"/>
                <a:gd name="connsiteX65" fmla="*/ 409433 w 2238233"/>
                <a:gd name="connsiteY65" fmla="*/ 436728 h 1487886"/>
                <a:gd name="connsiteX66" fmla="*/ 368490 w 2238233"/>
                <a:gd name="connsiteY66" fmla="*/ 450376 h 1487886"/>
                <a:gd name="connsiteX67" fmla="*/ 286603 w 2238233"/>
                <a:gd name="connsiteY67" fmla="*/ 423080 h 1487886"/>
                <a:gd name="connsiteX68" fmla="*/ 245660 w 2238233"/>
                <a:gd name="connsiteY68" fmla="*/ 409433 h 1487886"/>
                <a:gd name="connsiteX69" fmla="*/ 122830 w 2238233"/>
                <a:gd name="connsiteY69" fmla="*/ 423080 h 1487886"/>
                <a:gd name="connsiteX70" fmla="*/ 95535 w 2238233"/>
                <a:gd name="connsiteY70" fmla="*/ 464024 h 1487886"/>
                <a:gd name="connsiteX71" fmla="*/ 27296 w 2238233"/>
                <a:gd name="connsiteY71" fmla="*/ 614149 h 1487886"/>
                <a:gd name="connsiteX72" fmla="*/ 40944 w 2238233"/>
                <a:gd name="connsiteY72" fmla="*/ 641444 h 1487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2238233" h="1487886">
                  <a:moveTo>
                    <a:pt x="40944" y="641444"/>
                  </a:moveTo>
                  <a:cubicBezTo>
                    <a:pt x="36395" y="682387"/>
                    <a:pt x="35375" y="723879"/>
                    <a:pt x="27296" y="764274"/>
                  </a:cubicBezTo>
                  <a:cubicBezTo>
                    <a:pt x="21653" y="792487"/>
                    <a:pt x="0" y="846161"/>
                    <a:pt x="0" y="846161"/>
                  </a:cubicBezTo>
                  <a:cubicBezTo>
                    <a:pt x="62571" y="940017"/>
                    <a:pt x="44217" y="896925"/>
                    <a:pt x="68239" y="968991"/>
                  </a:cubicBezTo>
                  <a:cubicBezTo>
                    <a:pt x="72788" y="1005385"/>
                    <a:pt x="75326" y="1042087"/>
                    <a:pt x="81887" y="1078173"/>
                  </a:cubicBezTo>
                  <a:cubicBezTo>
                    <a:pt x="84460" y="1092327"/>
                    <a:pt x="92714" y="1105009"/>
                    <a:pt x="95535" y="1119116"/>
                  </a:cubicBezTo>
                  <a:cubicBezTo>
                    <a:pt x="101844" y="1150659"/>
                    <a:pt x="99939" y="1183839"/>
                    <a:pt x="109182" y="1214650"/>
                  </a:cubicBezTo>
                  <a:cubicBezTo>
                    <a:pt x="113895" y="1230361"/>
                    <a:pt x="129142" y="1240923"/>
                    <a:pt x="136478" y="1255594"/>
                  </a:cubicBezTo>
                  <a:cubicBezTo>
                    <a:pt x="142912" y="1268461"/>
                    <a:pt x="146174" y="1282705"/>
                    <a:pt x="150126" y="1296537"/>
                  </a:cubicBezTo>
                  <a:cubicBezTo>
                    <a:pt x="155768" y="1316284"/>
                    <a:pt x="180825" y="1429600"/>
                    <a:pt x="191069" y="1433015"/>
                  </a:cubicBezTo>
                  <a:lnTo>
                    <a:pt x="232012" y="1446662"/>
                  </a:lnTo>
                  <a:cubicBezTo>
                    <a:pt x="246269" y="1456167"/>
                    <a:pt x="291298" y="1491373"/>
                    <a:pt x="313899" y="1487606"/>
                  </a:cubicBezTo>
                  <a:cubicBezTo>
                    <a:pt x="330078" y="1484909"/>
                    <a:pt x="341194" y="1469409"/>
                    <a:pt x="354842" y="1460310"/>
                  </a:cubicBezTo>
                  <a:cubicBezTo>
                    <a:pt x="363941" y="1446662"/>
                    <a:pt x="366577" y="1424554"/>
                    <a:pt x="382138" y="1419367"/>
                  </a:cubicBezTo>
                  <a:cubicBezTo>
                    <a:pt x="399933" y="1413436"/>
                    <a:pt x="417972" y="1433015"/>
                    <a:pt x="436729" y="1433015"/>
                  </a:cubicBezTo>
                  <a:cubicBezTo>
                    <a:pt x="452302" y="1433015"/>
                    <a:pt x="524372" y="1416488"/>
                    <a:pt x="545911" y="1405719"/>
                  </a:cubicBezTo>
                  <a:cubicBezTo>
                    <a:pt x="560582" y="1398384"/>
                    <a:pt x="573206" y="1387522"/>
                    <a:pt x="586854" y="1378424"/>
                  </a:cubicBezTo>
                  <a:cubicBezTo>
                    <a:pt x="595953" y="1364776"/>
                    <a:pt x="602551" y="1349079"/>
                    <a:pt x="614150" y="1337480"/>
                  </a:cubicBezTo>
                  <a:cubicBezTo>
                    <a:pt x="625748" y="1325882"/>
                    <a:pt x="640104" y="1316847"/>
                    <a:pt x="655093" y="1310185"/>
                  </a:cubicBezTo>
                  <a:cubicBezTo>
                    <a:pt x="744917" y="1270263"/>
                    <a:pt x="764658" y="1282841"/>
                    <a:pt x="873457" y="1269241"/>
                  </a:cubicBezTo>
                  <a:cubicBezTo>
                    <a:pt x="900915" y="1265809"/>
                    <a:pt x="928048" y="1260143"/>
                    <a:pt x="955344" y="1255594"/>
                  </a:cubicBezTo>
                  <a:cubicBezTo>
                    <a:pt x="1058258" y="1221289"/>
                    <a:pt x="935392" y="1271555"/>
                    <a:pt x="1023582" y="1201003"/>
                  </a:cubicBezTo>
                  <a:cubicBezTo>
                    <a:pt x="1034816" y="1192016"/>
                    <a:pt x="1050878" y="1191904"/>
                    <a:pt x="1064526" y="1187355"/>
                  </a:cubicBezTo>
                  <a:cubicBezTo>
                    <a:pt x="1085228" y="1173553"/>
                    <a:pt x="1118158" y="1146412"/>
                    <a:pt x="1146412" y="1146412"/>
                  </a:cubicBezTo>
                  <a:cubicBezTo>
                    <a:pt x="1160798" y="1146412"/>
                    <a:pt x="1173708" y="1155510"/>
                    <a:pt x="1187356" y="1160059"/>
                  </a:cubicBezTo>
                  <a:lnTo>
                    <a:pt x="1337481" y="1146412"/>
                  </a:lnTo>
                  <a:cubicBezTo>
                    <a:pt x="1362814" y="1132771"/>
                    <a:pt x="1348816" y="1088465"/>
                    <a:pt x="1364776" y="1064525"/>
                  </a:cubicBezTo>
                  <a:lnTo>
                    <a:pt x="1392072" y="1023582"/>
                  </a:lnTo>
                  <a:cubicBezTo>
                    <a:pt x="1396621" y="1009934"/>
                    <a:pt x="1396733" y="993872"/>
                    <a:pt x="1405720" y="982638"/>
                  </a:cubicBezTo>
                  <a:cubicBezTo>
                    <a:pt x="1415966" y="969830"/>
                    <a:pt x="1431992" y="962678"/>
                    <a:pt x="1446663" y="955343"/>
                  </a:cubicBezTo>
                  <a:cubicBezTo>
                    <a:pt x="1484777" y="936286"/>
                    <a:pt x="1547931" y="933077"/>
                    <a:pt x="1583141" y="928047"/>
                  </a:cubicBezTo>
                  <a:lnTo>
                    <a:pt x="1828800" y="846161"/>
                  </a:lnTo>
                  <a:cubicBezTo>
                    <a:pt x="1828801" y="846161"/>
                    <a:pt x="1910686" y="818866"/>
                    <a:pt x="1910687" y="818865"/>
                  </a:cubicBezTo>
                  <a:lnTo>
                    <a:pt x="2033517" y="736979"/>
                  </a:lnTo>
                  <a:lnTo>
                    <a:pt x="2074460" y="709683"/>
                  </a:lnTo>
                  <a:cubicBezTo>
                    <a:pt x="2079009" y="673289"/>
                    <a:pt x="2075772" y="635041"/>
                    <a:pt x="2088108" y="600501"/>
                  </a:cubicBezTo>
                  <a:cubicBezTo>
                    <a:pt x="2103180" y="558299"/>
                    <a:pt x="2139713" y="510146"/>
                    <a:pt x="2183642" y="491319"/>
                  </a:cubicBezTo>
                  <a:cubicBezTo>
                    <a:pt x="2200882" y="483930"/>
                    <a:pt x="2220036" y="482220"/>
                    <a:pt x="2238233" y="477671"/>
                  </a:cubicBezTo>
                  <a:cubicBezTo>
                    <a:pt x="2160006" y="360330"/>
                    <a:pt x="2253796" y="508796"/>
                    <a:pt x="2197290" y="395785"/>
                  </a:cubicBezTo>
                  <a:cubicBezTo>
                    <a:pt x="2189954" y="381114"/>
                    <a:pt x="2179093" y="368489"/>
                    <a:pt x="2169994" y="354841"/>
                  </a:cubicBezTo>
                  <a:cubicBezTo>
                    <a:pt x="2160896" y="327546"/>
                    <a:pt x="2158659" y="296895"/>
                    <a:pt x="2142699" y="272955"/>
                  </a:cubicBezTo>
                  <a:cubicBezTo>
                    <a:pt x="2072149" y="167129"/>
                    <a:pt x="2098482" y="222189"/>
                    <a:pt x="2060812" y="109182"/>
                  </a:cubicBezTo>
                  <a:lnTo>
                    <a:pt x="2047164" y="68238"/>
                  </a:lnTo>
                  <a:cubicBezTo>
                    <a:pt x="2042615" y="54590"/>
                    <a:pt x="2047165" y="31844"/>
                    <a:pt x="2033517" y="27295"/>
                  </a:cubicBezTo>
                  <a:lnTo>
                    <a:pt x="1951630" y="0"/>
                  </a:lnTo>
                  <a:cubicBezTo>
                    <a:pt x="1912663" y="7793"/>
                    <a:pt x="1867353" y="15729"/>
                    <a:pt x="1828800" y="27295"/>
                  </a:cubicBezTo>
                  <a:cubicBezTo>
                    <a:pt x="1801242" y="35563"/>
                    <a:pt x="1775622" y="52677"/>
                    <a:pt x="1746914" y="54591"/>
                  </a:cubicBezTo>
                  <a:lnTo>
                    <a:pt x="1542197" y="68238"/>
                  </a:lnTo>
                  <a:cubicBezTo>
                    <a:pt x="1514902" y="77337"/>
                    <a:pt x="1488524" y="89891"/>
                    <a:pt x="1460311" y="95534"/>
                  </a:cubicBezTo>
                  <a:cubicBezTo>
                    <a:pt x="1437565" y="100083"/>
                    <a:pt x="1414451" y="103079"/>
                    <a:pt x="1392072" y="109182"/>
                  </a:cubicBezTo>
                  <a:cubicBezTo>
                    <a:pt x="1392046" y="109189"/>
                    <a:pt x="1289726" y="143297"/>
                    <a:pt x="1269242" y="150125"/>
                  </a:cubicBezTo>
                  <a:lnTo>
                    <a:pt x="1228299" y="163773"/>
                  </a:lnTo>
                  <a:cubicBezTo>
                    <a:pt x="1214651" y="168322"/>
                    <a:pt x="1199326" y="169441"/>
                    <a:pt x="1187356" y="177421"/>
                  </a:cubicBezTo>
                  <a:lnTo>
                    <a:pt x="1146412" y="204716"/>
                  </a:lnTo>
                  <a:cubicBezTo>
                    <a:pt x="1120311" y="283018"/>
                    <a:pt x="1151455" y="209930"/>
                    <a:pt x="1091821" y="286603"/>
                  </a:cubicBezTo>
                  <a:cubicBezTo>
                    <a:pt x="1071681" y="312498"/>
                    <a:pt x="1037230" y="368489"/>
                    <a:pt x="1037230" y="368489"/>
                  </a:cubicBezTo>
                  <a:cubicBezTo>
                    <a:pt x="1026130" y="401789"/>
                    <a:pt x="1022743" y="423920"/>
                    <a:pt x="996287" y="450376"/>
                  </a:cubicBezTo>
                  <a:cubicBezTo>
                    <a:pt x="984689" y="461974"/>
                    <a:pt x="968992" y="468573"/>
                    <a:pt x="955344" y="477671"/>
                  </a:cubicBezTo>
                  <a:cubicBezTo>
                    <a:pt x="941696" y="468573"/>
                    <a:pt x="927001" y="460877"/>
                    <a:pt x="914400" y="450376"/>
                  </a:cubicBezTo>
                  <a:cubicBezTo>
                    <a:pt x="899573" y="438020"/>
                    <a:pt x="892495" y="412606"/>
                    <a:pt x="873457" y="409433"/>
                  </a:cubicBezTo>
                  <a:cubicBezTo>
                    <a:pt x="832822" y="402660"/>
                    <a:pt x="791570" y="418531"/>
                    <a:pt x="750627" y="423080"/>
                  </a:cubicBezTo>
                  <a:cubicBezTo>
                    <a:pt x="736979" y="427629"/>
                    <a:pt x="724070" y="436728"/>
                    <a:pt x="709684" y="436728"/>
                  </a:cubicBezTo>
                  <a:cubicBezTo>
                    <a:pt x="690927" y="436728"/>
                    <a:pt x="673595" y="426164"/>
                    <a:pt x="655093" y="423080"/>
                  </a:cubicBezTo>
                  <a:cubicBezTo>
                    <a:pt x="618915" y="417050"/>
                    <a:pt x="582305" y="413982"/>
                    <a:pt x="545911" y="409433"/>
                  </a:cubicBezTo>
                  <a:cubicBezTo>
                    <a:pt x="532263" y="404884"/>
                    <a:pt x="519353" y="395785"/>
                    <a:pt x="504967" y="395785"/>
                  </a:cubicBezTo>
                  <a:cubicBezTo>
                    <a:pt x="448161" y="395785"/>
                    <a:pt x="454005" y="414442"/>
                    <a:pt x="409433" y="436728"/>
                  </a:cubicBezTo>
                  <a:cubicBezTo>
                    <a:pt x="396566" y="443162"/>
                    <a:pt x="382138" y="445827"/>
                    <a:pt x="368490" y="450376"/>
                  </a:cubicBezTo>
                  <a:lnTo>
                    <a:pt x="286603" y="423080"/>
                  </a:lnTo>
                  <a:lnTo>
                    <a:pt x="245660" y="409433"/>
                  </a:lnTo>
                  <a:cubicBezTo>
                    <a:pt x="204717" y="413982"/>
                    <a:pt x="161545" y="409002"/>
                    <a:pt x="122830" y="423080"/>
                  </a:cubicBezTo>
                  <a:cubicBezTo>
                    <a:pt x="107415" y="428686"/>
                    <a:pt x="101294" y="448666"/>
                    <a:pt x="95535" y="464024"/>
                  </a:cubicBezTo>
                  <a:cubicBezTo>
                    <a:pt x="84714" y="492881"/>
                    <a:pt x="81657" y="614149"/>
                    <a:pt x="27296" y="614149"/>
                  </a:cubicBezTo>
                  <a:lnTo>
                    <a:pt x="40944" y="641444"/>
                  </a:lnTo>
                  <a:close/>
                </a:path>
              </a:pathLst>
            </a:custGeom>
            <a:solidFill>
              <a:srgbClr val="00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251212" y="5870768"/>
              <a:ext cx="147395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Йемен</a:t>
              </a:r>
              <a:endPara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4" name="Полилиния 33"/>
          <p:cNvSpPr/>
          <p:nvPr/>
        </p:nvSpPr>
        <p:spPr>
          <a:xfrm>
            <a:off x="4285226" y="2497540"/>
            <a:ext cx="4285568" cy="3480179"/>
          </a:xfrm>
          <a:custGeom>
            <a:avLst/>
            <a:gdLst>
              <a:gd name="connsiteX0" fmla="*/ 171 w 4285568"/>
              <a:gd name="connsiteY0" fmla="*/ 777923 h 3480179"/>
              <a:gd name="connsiteX1" fmla="*/ 27467 w 4285568"/>
              <a:gd name="connsiteY1" fmla="*/ 709684 h 3480179"/>
              <a:gd name="connsiteX2" fmla="*/ 68410 w 4285568"/>
              <a:gd name="connsiteY2" fmla="*/ 627797 h 3480179"/>
              <a:gd name="connsiteX3" fmla="*/ 109353 w 4285568"/>
              <a:gd name="connsiteY3" fmla="*/ 614150 h 3480179"/>
              <a:gd name="connsiteX4" fmla="*/ 218535 w 4285568"/>
              <a:gd name="connsiteY4" fmla="*/ 627797 h 3480179"/>
              <a:gd name="connsiteX5" fmla="*/ 259478 w 4285568"/>
              <a:gd name="connsiteY5" fmla="*/ 641445 h 3480179"/>
              <a:gd name="connsiteX6" fmla="*/ 300422 w 4285568"/>
              <a:gd name="connsiteY6" fmla="*/ 627797 h 3480179"/>
              <a:gd name="connsiteX7" fmla="*/ 355013 w 4285568"/>
              <a:gd name="connsiteY7" fmla="*/ 545911 h 3480179"/>
              <a:gd name="connsiteX8" fmla="*/ 382308 w 4285568"/>
              <a:gd name="connsiteY8" fmla="*/ 504967 h 3480179"/>
              <a:gd name="connsiteX9" fmla="*/ 423252 w 4285568"/>
              <a:gd name="connsiteY9" fmla="*/ 491320 h 3480179"/>
              <a:gd name="connsiteX10" fmla="*/ 464195 w 4285568"/>
              <a:gd name="connsiteY10" fmla="*/ 464024 h 3480179"/>
              <a:gd name="connsiteX11" fmla="*/ 559729 w 4285568"/>
              <a:gd name="connsiteY11" fmla="*/ 450376 h 3480179"/>
              <a:gd name="connsiteX12" fmla="*/ 573377 w 4285568"/>
              <a:gd name="connsiteY12" fmla="*/ 409433 h 3480179"/>
              <a:gd name="connsiteX13" fmla="*/ 655264 w 4285568"/>
              <a:gd name="connsiteY13" fmla="*/ 354842 h 3480179"/>
              <a:gd name="connsiteX14" fmla="*/ 668911 w 4285568"/>
              <a:gd name="connsiteY14" fmla="*/ 313899 h 3480179"/>
              <a:gd name="connsiteX15" fmla="*/ 655264 w 4285568"/>
              <a:gd name="connsiteY15" fmla="*/ 272956 h 3480179"/>
              <a:gd name="connsiteX16" fmla="*/ 587025 w 4285568"/>
              <a:gd name="connsiteY16" fmla="*/ 191069 h 3480179"/>
              <a:gd name="connsiteX17" fmla="*/ 573377 w 4285568"/>
              <a:gd name="connsiteY17" fmla="*/ 150126 h 3480179"/>
              <a:gd name="connsiteX18" fmla="*/ 546081 w 4285568"/>
              <a:gd name="connsiteY18" fmla="*/ 109182 h 3480179"/>
              <a:gd name="connsiteX19" fmla="*/ 587025 w 4285568"/>
              <a:gd name="connsiteY19" fmla="*/ 95535 h 3480179"/>
              <a:gd name="connsiteX20" fmla="*/ 723502 w 4285568"/>
              <a:gd name="connsiteY20" fmla="*/ 109182 h 3480179"/>
              <a:gd name="connsiteX21" fmla="*/ 764446 w 4285568"/>
              <a:gd name="connsiteY21" fmla="*/ 95535 h 3480179"/>
              <a:gd name="connsiteX22" fmla="*/ 846332 w 4285568"/>
              <a:gd name="connsiteY22" fmla="*/ 40944 h 3480179"/>
              <a:gd name="connsiteX23" fmla="*/ 887275 w 4285568"/>
              <a:gd name="connsiteY23" fmla="*/ 13648 h 3480179"/>
              <a:gd name="connsiteX24" fmla="*/ 928219 w 4285568"/>
              <a:gd name="connsiteY24" fmla="*/ 0 h 3480179"/>
              <a:gd name="connsiteX25" fmla="*/ 982810 w 4285568"/>
              <a:gd name="connsiteY25" fmla="*/ 13648 h 3480179"/>
              <a:gd name="connsiteX26" fmla="*/ 1023753 w 4285568"/>
              <a:gd name="connsiteY26" fmla="*/ 40944 h 3480179"/>
              <a:gd name="connsiteX27" fmla="*/ 1064696 w 4285568"/>
              <a:gd name="connsiteY27" fmla="*/ 54591 h 3480179"/>
              <a:gd name="connsiteX28" fmla="*/ 1146583 w 4285568"/>
              <a:gd name="connsiteY28" fmla="*/ 109182 h 3480179"/>
              <a:gd name="connsiteX29" fmla="*/ 1187526 w 4285568"/>
              <a:gd name="connsiteY29" fmla="*/ 136478 h 3480179"/>
              <a:gd name="connsiteX30" fmla="*/ 1310356 w 4285568"/>
              <a:gd name="connsiteY30" fmla="*/ 204717 h 3480179"/>
              <a:gd name="connsiteX31" fmla="*/ 1351299 w 4285568"/>
              <a:gd name="connsiteY31" fmla="*/ 232012 h 3480179"/>
              <a:gd name="connsiteX32" fmla="*/ 1392243 w 4285568"/>
              <a:gd name="connsiteY32" fmla="*/ 259308 h 3480179"/>
              <a:gd name="connsiteX33" fmla="*/ 1419538 w 4285568"/>
              <a:gd name="connsiteY33" fmla="*/ 300251 h 3480179"/>
              <a:gd name="connsiteX34" fmla="*/ 1460481 w 4285568"/>
              <a:gd name="connsiteY34" fmla="*/ 313899 h 3480179"/>
              <a:gd name="connsiteX35" fmla="*/ 1542368 w 4285568"/>
              <a:gd name="connsiteY35" fmla="*/ 368490 h 3480179"/>
              <a:gd name="connsiteX36" fmla="*/ 1583311 w 4285568"/>
              <a:gd name="connsiteY36" fmla="*/ 409433 h 3480179"/>
              <a:gd name="connsiteX37" fmla="*/ 1665198 w 4285568"/>
              <a:gd name="connsiteY37" fmla="*/ 464024 h 3480179"/>
              <a:gd name="connsiteX38" fmla="*/ 1733437 w 4285568"/>
              <a:gd name="connsiteY38" fmla="*/ 532263 h 3480179"/>
              <a:gd name="connsiteX39" fmla="*/ 1801675 w 4285568"/>
              <a:gd name="connsiteY39" fmla="*/ 614150 h 3480179"/>
              <a:gd name="connsiteX40" fmla="*/ 1883562 w 4285568"/>
              <a:gd name="connsiteY40" fmla="*/ 668741 h 3480179"/>
              <a:gd name="connsiteX41" fmla="*/ 2074631 w 4285568"/>
              <a:gd name="connsiteY41" fmla="*/ 682388 h 3480179"/>
              <a:gd name="connsiteX42" fmla="*/ 2238404 w 4285568"/>
              <a:gd name="connsiteY42" fmla="*/ 709684 h 3480179"/>
              <a:gd name="connsiteX43" fmla="*/ 2320290 w 4285568"/>
              <a:gd name="connsiteY43" fmla="*/ 723332 h 3480179"/>
              <a:gd name="connsiteX44" fmla="*/ 2388529 w 4285568"/>
              <a:gd name="connsiteY44" fmla="*/ 736979 h 3480179"/>
              <a:gd name="connsiteX45" fmla="*/ 2525007 w 4285568"/>
              <a:gd name="connsiteY45" fmla="*/ 750627 h 3480179"/>
              <a:gd name="connsiteX46" fmla="*/ 2620541 w 4285568"/>
              <a:gd name="connsiteY46" fmla="*/ 859809 h 3480179"/>
              <a:gd name="connsiteX47" fmla="*/ 2797962 w 4285568"/>
              <a:gd name="connsiteY47" fmla="*/ 873457 h 3480179"/>
              <a:gd name="connsiteX48" fmla="*/ 2838905 w 4285568"/>
              <a:gd name="connsiteY48" fmla="*/ 900753 h 3480179"/>
              <a:gd name="connsiteX49" fmla="*/ 2920792 w 4285568"/>
              <a:gd name="connsiteY49" fmla="*/ 1064526 h 3480179"/>
              <a:gd name="connsiteX50" fmla="*/ 3002678 w 4285568"/>
              <a:gd name="connsiteY50" fmla="*/ 1119117 h 3480179"/>
              <a:gd name="connsiteX51" fmla="*/ 3057270 w 4285568"/>
              <a:gd name="connsiteY51" fmla="*/ 1201003 h 3480179"/>
              <a:gd name="connsiteX52" fmla="*/ 3098213 w 4285568"/>
              <a:gd name="connsiteY52" fmla="*/ 1323833 h 3480179"/>
              <a:gd name="connsiteX53" fmla="*/ 3111861 w 4285568"/>
              <a:gd name="connsiteY53" fmla="*/ 1364776 h 3480179"/>
              <a:gd name="connsiteX54" fmla="*/ 3139156 w 4285568"/>
              <a:gd name="connsiteY54" fmla="*/ 1405720 h 3480179"/>
              <a:gd name="connsiteX55" fmla="*/ 3152804 w 4285568"/>
              <a:gd name="connsiteY55" fmla="*/ 1446663 h 3480179"/>
              <a:gd name="connsiteX56" fmla="*/ 3221043 w 4285568"/>
              <a:gd name="connsiteY56" fmla="*/ 1528550 h 3480179"/>
              <a:gd name="connsiteX57" fmla="*/ 3261986 w 4285568"/>
              <a:gd name="connsiteY57" fmla="*/ 1555845 h 3480179"/>
              <a:gd name="connsiteX58" fmla="*/ 3330225 w 4285568"/>
              <a:gd name="connsiteY58" fmla="*/ 1637732 h 3480179"/>
              <a:gd name="connsiteX59" fmla="*/ 3371168 w 4285568"/>
              <a:gd name="connsiteY59" fmla="*/ 1665027 h 3480179"/>
              <a:gd name="connsiteX60" fmla="*/ 3384816 w 4285568"/>
              <a:gd name="connsiteY60" fmla="*/ 1705970 h 3480179"/>
              <a:gd name="connsiteX61" fmla="*/ 3466702 w 4285568"/>
              <a:gd name="connsiteY61" fmla="*/ 1774209 h 3480179"/>
              <a:gd name="connsiteX62" fmla="*/ 3534941 w 4285568"/>
              <a:gd name="connsiteY62" fmla="*/ 1842448 h 3480179"/>
              <a:gd name="connsiteX63" fmla="*/ 3603180 w 4285568"/>
              <a:gd name="connsiteY63" fmla="*/ 1910687 h 3480179"/>
              <a:gd name="connsiteX64" fmla="*/ 3657771 w 4285568"/>
              <a:gd name="connsiteY64" fmla="*/ 1992573 h 3480179"/>
              <a:gd name="connsiteX65" fmla="*/ 3698714 w 4285568"/>
              <a:gd name="connsiteY65" fmla="*/ 2006221 h 3480179"/>
              <a:gd name="connsiteX66" fmla="*/ 3739658 w 4285568"/>
              <a:gd name="connsiteY66" fmla="*/ 2033517 h 3480179"/>
              <a:gd name="connsiteX67" fmla="*/ 3930726 w 4285568"/>
              <a:gd name="connsiteY67" fmla="*/ 2047164 h 3480179"/>
              <a:gd name="connsiteX68" fmla="*/ 4053556 w 4285568"/>
              <a:gd name="connsiteY68" fmla="*/ 2033517 h 3480179"/>
              <a:gd name="connsiteX69" fmla="*/ 4162738 w 4285568"/>
              <a:gd name="connsiteY69" fmla="*/ 2019869 h 3480179"/>
              <a:gd name="connsiteX70" fmla="*/ 4230977 w 4285568"/>
              <a:gd name="connsiteY70" fmla="*/ 2033517 h 3480179"/>
              <a:gd name="connsiteX71" fmla="*/ 4244625 w 4285568"/>
              <a:gd name="connsiteY71" fmla="*/ 2074460 h 3480179"/>
              <a:gd name="connsiteX72" fmla="*/ 4271920 w 4285568"/>
              <a:gd name="connsiteY72" fmla="*/ 2238233 h 3480179"/>
              <a:gd name="connsiteX73" fmla="*/ 4285568 w 4285568"/>
              <a:gd name="connsiteY73" fmla="*/ 2292824 h 3480179"/>
              <a:gd name="connsiteX74" fmla="*/ 4230977 w 4285568"/>
              <a:gd name="connsiteY74" fmla="*/ 2374711 h 3480179"/>
              <a:gd name="connsiteX75" fmla="*/ 4190034 w 4285568"/>
              <a:gd name="connsiteY75" fmla="*/ 2497541 h 3480179"/>
              <a:gd name="connsiteX76" fmla="*/ 4176386 w 4285568"/>
              <a:gd name="connsiteY76" fmla="*/ 2538484 h 3480179"/>
              <a:gd name="connsiteX77" fmla="*/ 4135443 w 4285568"/>
              <a:gd name="connsiteY77" fmla="*/ 2620370 h 3480179"/>
              <a:gd name="connsiteX78" fmla="*/ 4053556 w 4285568"/>
              <a:gd name="connsiteY78" fmla="*/ 2674961 h 3480179"/>
              <a:gd name="connsiteX79" fmla="*/ 3930726 w 4285568"/>
              <a:gd name="connsiteY79" fmla="*/ 2702257 h 3480179"/>
              <a:gd name="connsiteX80" fmla="*/ 3848840 w 4285568"/>
              <a:gd name="connsiteY80" fmla="*/ 2756848 h 3480179"/>
              <a:gd name="connsiteX81" fmla="*/ 3644123 w 4285568"/>
              <a:gd name="connsiteY81" fmla="*/ 2825087 h 3480179"/>
              <a:gd name="connsiteX82" fmla="*/ 3562237 w 4285568"/>
              <a:gd name="connsiteY82" fmla="*/ 2852382 h 3480179"/>
              <a:gd name="connsiteX83" fmla="*/ 3493998 w 4285568"/>
              <a:gd name="connsiteY83" fmla="*/ 2866030 h 3480179"/>
              <a:gd name="connsiteX84" fmla="*/ 3412111 w 4285568"/>
              <a:gd name="connsiteY84" fmla="*/ 2893326 h 3480179"/>
              <a:gd name="connsiteX85" fmla="*/ 3371168 w 4285568"/>
              <a:gd name="connsiteY85" fmla="*/ 2906973 h 3480179"/>
              <a:gd name="connsiteX86" fmla="*/ 3248338 w 4285568"/>
              <a:gd name="connsiteY86" fmla="*/ 2934269 h 3480179"/>
              <a:gd name="connsiteX87" fmla="*/ 3139156 w 4285568"/>
              <a:gd name="connsiteY87" fmla="*/ 2947917 h 3480179"/>
              <a:gd name="connsiteX88" fmla="*/ 3043622 w 4285568"/>
              <a:gd name="connsiteY88" fmla="*/ 2975212 h 3480179"/>
              <a:gd name="connsiteX89" fmla="*/ 2948087 w 4285568"/>
              <a:gd name="connsiteY89" fmla="*/ 3002508 h 3480179"/>
              <a:gd name="connsiteX90" fmla="*/ 2838905 w 4285568"/>
              <a:gd name="connsiteY90" fmla="*/ 3016156 h 3480179"/>
              <a:gd name="connsiteX91" fmla="*/ 2797962 w 4285568"/>
              <a:gd name="connsiteY91" fmla="*/ 3043451 h 3480179"/>
              <a:gd name="connsiteX92" fmla="*/ 2716075 w 4285568"/>
              <a:gd name="connsiteY92" fmla="*/ 3070747 h 3480179"/>
              <a:gd name="connsiteX93" fmla="*/ 2675132 w 4285568"/>
              <a:gd name="connsiteY93" fmla="*/ 3111690 h 3480179"/>
              <a:gd name="connsiteX94" fmla="*/ 2620541 w 4285568"/>
              <a:gd name="connsiteY94" fmla="*/ 3193576 h 3480179"/>
              <a:gd name="connsiteX95" fmla="*/ 2552302 w 4285568"/>
              <a:gd name="connsiteY95" fmla="*/ 3316406 h 3480179"/>
              <a:gd name="connsiteX96" fmla="*/ 2511359 w 4285568"/>
              <a:gd name="connsiteY96" fmla="*/ 3330054 h 3480179"/>
              <a:gd name="connsiteX97" fmla="*/ 2484064 w 4285568"/>
              <a:gd name="connsiteY97" fmla="*/ 3289111 h 3480179"/>
              <a:gd name="connsiteX98" fmla="*/ 2443120 w 4285568"/>
              <a:gd name="connsiteY98" fmla="*/ 3275463 h 3480179"/>
              <a:gd name="connsiteX99" fmla="*/ 2333938 w 4285568"/>
              <a:gd name="connsiteY99" fmla="*/ 3302759 h 3480179"/>
              <a:gd name="connsiteX100" fmla="*/ 2238404 w 4285568"/>
              <a:gd name="connsiteY100" fmla="*/ 3289111 h 3480179"/>
              <a:gd name="connsiteX101" fmla="*/ 2142870 w 4285568"/>
              <a:gd name="connsiteY101" fmla="*/ 3261815 h 3480179"/>
              <a:gd name="connsiteX102" fmla="*/ 1992744 w 4285568"/>
              <a:gd name="connsiteY102" fmla="*/ 3275463 h 3480179"/>
              <a:gd name="connsiteX103" fmla="*/ 1910858 w 4285568"/>
              <a:gd name="connsiteY103" fmla="*/ 3302759 h 3480179"/>
              <a:gd name="connsiteX104" fmla="*/ 1856267 w 4285568"/>
              <a:gd name="connsiteY104" fmla="*/ 3289111 h 3480179"/>
              <a:gd name="connsiteX105" fmla="*/ 1774380 w 4285568"/>
              <a:gd name="connsiteY105" fmla="*/ 3261815 h 3480179"/>
              <a:gd name="connsiteX106" fmla="*/ 1719789 w 4285568"/>
              <a:gd name="connsiteY106" fmla="*/ 3275463 h 3480179"/>
              <a:gd name="connsiteX107" fmla="*/ 1706141 w 4285568"/>
              <a:gd name="connsiteY107" fmla="*/ 3330054 h 3480179"/>
              <a:gd name="connsiteX108" fmla="*/ 1692493 w 4285568"/>
              <a:gd name="connsiteY108" fmla="*/ 3370997 h 3480179"/>
              <a:gd name="connsiteX109" fmla="*/ 1596959 w 4285568"/>
              <a:gd name="connsiteY109" fmla="*/ 3480179 h 3480179"/>
              <a:gd name="connsiteX110" fmla="*/ 1515073 w 4285568"/>
              <a:gd name="connsiteY110" fmla="*/ 3357350 h 3480179"/>
              <a:gd name="connsiteX111" fmla="*/ 1487777 w 4285568"/>
              <a:gd name="connsiteY111" fmla="*/ 3316406 h 3480179"/>
              <a:gd name="connsiteX112" fmla="*/ 1474129 w 4285568"/>
              <a:gd name="connsiteY112" fmla="*/ 3275463 h 3480179"/>
              <a:gd name="connsiteX113" fmla="*/ 1433186 w 4285568"/>
              <a:gd name="connsiteY113" fmla="*/ 3248167 h 3480179"/>
              <a:gd name="connsiteX114" fmla="*/ 1378595 w 4285568"/>
              <a:gd name="connsiteY114" fmla="*/ 3166281 h 3480179"/>
              <a:gd name="connsiteX115" fmla="*/ 1351299 w 4285568"/>
              <a:gd name="connsiteY115" fmla="*/ 3125338 h 3480179"/>
              <a:gd name="connsiteX116" fmla="*/ 1310356 w 4285568"/>
              <a:gd name="connsiteY116" fmla="*/ 3084394 h 3480179"/>
              <a:gd name="connsiteX117" fmla="*/ 1283061 w 4285568"/>
              <a:gd name="connsiteY117" fmla="*/ 3002508 h 3480179"/>
              <a:gd name="connsiteX118" fmla="*/ 1269413 w 4285568"/>
              <a:gd name="connsiteY118" fmla="*/ 2961564 h 3480179"/>
              <a:gd name="connsiteX119" fmla="*/ 1201174 w 4285568"/>
              <a:gd name="connsiteY119" fmla="*/ 2879678 h 3480179"/>
              <a:gd name="connsiteX120" fmla="*/ 1173878 w 4285568"/>
              <a:gd name="connsiteY120" fmla="*/ 2838735 h 3480179"/>
              <a:gd name="connsiteX121" fmla="*/ 1160231 w 4285568"/>
              <a:gd name="connsiteY121" fmla="*/ 2797791 h 3480179"/>
              <a:gd name="connsiteX122" fmla="*/ 1078344 w 4285568"/>
              <a:gd name="connsiteY122" fmla="*/ 2729553 h 3480179"/>
              <a:gd name="connsiteX123" fmla="*/ 1051049 w 4285568"/>
              <a:gd name="connsiteY123" fmla="*/ 2688609 h 3480179"/>
              <a:gd name="connsiteX124" fmla="*/ 969162 w 4285568"/>
              <a:gd name="connsiteY124" fmla="*/ 2634018 h 3480179"/>
              <a:gd name="connsiteX125" fmla="*/ 928219 w 4285568"/>
              <a:gd name="connsiteY125" fmla="*/ 2606723 h 3480179"/>
              <a:gd name="connsiteX126" fmla="*/ 887275 w 4285568"/>
              <a:gd name="connsiteY126" fmla="*/ 2565779 h 3480179"/>
              <a:gd name="connsiteX127" fmla="*/ 873628 w 4285568"/>
              <a:gd name="connsiteY127" fmla="*/ 2524836 h 3480179"/>
              <a:gd name="connsiteX128" fmla="*/ 846332 w 4285568"/>
              <a:gd name="connsiteY128" fmla="*/ 2483893 h 3480179"/>
              <a:gd name="connsiteX129" fmla="*/ 791741 w 4285568"/>
              <a:gd name="connsiteY129" fmla="*/ 2361063 h 3480179"/>
              <a:gd name="connsiteX130" fmla="*/ 805389 w 4285568"/>
              <a:gd name="connsiteY130" fmla="*/ 2279176 h 3480179"/>
              <a:gd name="connsiteX131" fmla="*/ 832684 w 4285568"/>
              <a:gd name="connsiteY131" fmla="*/ 2197290 h 3480179"/>
              <a:gd name="connsiteX132" fmla="*/ 819037 w 4285568"/>
              <a:gd name="connsiteY132" fmla="*/ 2115403 h 3480179"/>
              <a:gd name="connsiteX133" fmla="*/ 764446 w 4285568"/>
              <a:gd name="connsiteY133" fmla="*/ 2033517 h 3480179"/>
              <a:gd name="connsiteX134" fmla="*/ 737150 w 4285568"/>
              <a:gd name="connsiteY134" fmla="*/ 1992573 h 3480179"/>
              <a:gd name="connsiteX135" fmla="*/ 709855 w 4285568"/>
              <a:gd name="connsiteY135" fmla="*/ 1910687 h 3480179"/>
              <a:gd name="connsiteX136" fmla="*/ 668911 w 4285568"/>
              <a:gd name="connsiteY136" fmla="*/ 1828800 h 3480179"/>
              <a:gd name="connsiteX137" fmla="*/ 627968 w 4285568"/>
              <a:gd name="connsiteY137" fmla="*/ 1801505 h 3480179"/>
              <a:gd name="connsiteX138" fmla="*/ 559729 w 4285568"/>
              <a:gd name="connsiteY138" fmla="*/ 1733266 h 3480179"/>
              <a:gd name="connsiteX139" fmla="*/ 491490 w 4285568"/>
              <a:gd name="connsiteY139" fmla="*/ 1665027 h 3480179"/>
              <a:gd name="connsiteX140" fmla="*/ 477843 w 4285568"/>
              <a:gd name="connsiteY140" fmla="*/ 1624084 h 3480179"/>
              <a:gd name="connsiteX141" fmla="*/ 464195 w 4285568"/>
              <a:gd name="connsiteY141" fmla="*/ 1528550 h 3480179"/>
              <a:gd name="connsiteX142" fmla="*/ 409604 w 4285568"/>
              <a:gd name="connsiteY142" fmla="*/ 1446663 h 3480179"/>
              <a:gd name="connsiteX143" fmla="*/ 382308 w 4285568"/>
              <a:gd name="connsiteY143" fmla="*/ 1364776 h 3480179"/>
              <a:gd name="connsiteX144" fmla="*/ 368661 w 4285568"/>
              <a:gd name="connsiteY144" fmla="*/ 1323833 h 3480179"/>
              <a:gd name="connsiteX145" fmla="*/ 327717 w 4285568"/>
              <a:gd name="connsiteY145" fmla="*/ 1241947 h 3480179"/>
              <a:gd name="connsiteX146" fmla="*/ 300422 w 4285568"/>
              <a:gd name="connsiteY146" fmla="*/ 1201003 h 3480179"/>
              <a:gd name="connsiteX147" fmla="*/ 245831 w 4285568"/>
              <a:gd name="connsiteY147" fmla="*/ 1078173 h 3480179"/>
              <a:gd name="connsiteX148" fmla="*/ 204887 w 4285568"/>
              <a:gd name="connsiteY148" fmla="*/ 1050878 h 3480179"/>
              <a:gd name="connsiteX149" fmla="*/ 150296 w 4285568"/>
              <a:gd name="connsiteY149" fmla="*/ 982639 h 3480179"/>
              <a:gd name="connsiteX150" fmla="*/ 136649 w 4285568"/>
              <a:gd name="connsiteY150" fmla="*/ 941696 h 3480179"/>
              <a:gd name="connsiteX151" fmla="*/ 68410 w 4285568"/>
              <a:gd name="connsiteY151" fmla="*/ 873457 h 3480179"/>
              <a:gd name="connsiteX152" fmla="*/ 41114 w 4285568"/>
              <a:gd name="connsiteY152" fmla="*/ 832514 h 3480179"/>
              <a:gd name="connsiteX153" fmla="*/ 171 w 4285568"/>
              <a:gd name="connsiteY153" fmla="*/ 777923 h 3480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</a:cxnLst>
            <a:rect l="l" t="t" r="r" b="b"/>
            <a:pathLst>
              <a:path w="4285568" h="3480179">
                <a:moveTo>
                  <a:pt x="171" y="777923"/>
                </a:moveTo>
                <a:cubicBezTo>
                  <a:pt x="-2103" y="757451"/>
                  <a:pt x="18865" y="732623"/>
                  <a:pt x="27467" y="709684"/>
                </a:cubicBezTo>
                <a:cubicBezTo>
                  <a:pt x="38064" y="681426"/>
                  <a:pt x="42526" y="648504"/>
                  <a:pt x="68410" y="627797"/>
                </a:cubicBezTo>
                <a:cubicBezTo>
                  <a:pt x="79643" y="618810"/>
                  <a:pt x="95705" y="618699"/>
                  <a:pt x="109353" y="614150"/>
                </a:cubicBezTo>
                <a:cubicBezTo>
                  <a:pt x="145747" y="618699"/>
                  <a:pt x="182449" y="621236"/>
                  <a:pt x="218535" y="627797"/>
                </a:cubicBezTo>
                <a:cubicBezTo>
                  <a:pt x="232689" y="630370"/>
                  <a:pt x="245092" y="641445"/>
                  <a:pt x="259478" y="641445"/>
                </a:cubicBezTo>
                <a:cubicBezTo>
                  <a:pt x="273864" y="641445"/>
                  <a:pt x="286774" y="632346"/>
                  <a:pt x="300422" y="627797"/>
                </a:cubicBezTo>
                <a:lnTo>
                  <a:pt x="355013" y="545911"/>
                </a:lnTo>
                <a:cubicBezTo>
                  <a:pt x="364112" y="532263"/>
                  <a:pt x="366747" y="510154"/>
                  <a:pt x="382308" y="504967"/>
                </a:cubicBezTo>
                <a:lnTo>
                  <a:pt x="423252" y="491320"/>
                </a:lnTo>
                <a:cubicBezTo>
                  <a:pt x="436900" y="482221"/>
                  <a:pt x="448484" y="468737"/>
                  <a:pt x="464195" y="464024"/>
                </a:cubicBezTo>
                <a:cubicBezTo>
                  <a:pt x="495006" y="454780"/>
                  <a:pt x="530957" y="464762"/>
                  <a:pt x="559729" y="450376"/>
                </a:cubicBezTo>
                <a:cubicBezTo>
                  <a:pt x="572596" y="443942"/>
                  <a:pt x="563205" y="419605"/>
                  <a:pt x="573377" y="409433"/>
                </a:cubicBezTo>
                <a:cubicBezTo>
                  <a:pt x="596574" y="386236"/>
                  <a:pt x="655264" y="354842"/>
                  <a:pt x="655264" y="354842"/>
                </a:cubicBezTo>
                <a:cubicBezTo>
                  <a:pt x="659813" y="341194"/>
                  <a:pt x="668911" y="328285"/>
                  <a:pt x="668911" y="313899"/>
                </a:cubicBezTo>
                <a:cubicBezTo>
                  <a:pt x="668911" y="299513"/>
                  <a:pt x="661697" y="285823"/>
                  <a:pt x="655264" y="272956"/>
                </a:cubicBezTo>
                <a:cubicBezTo>
                  <a:pt x="636263" y="234954"/>
                  <a:pt x="617208" y="221252"/>
                  <a:pt x="587025" y="191069"/>
                </a:cubicBezTo>
                <a:cubicBezTo>
                  <a:pt x="582476" y="177421"/>
                  <a:pt x="579811" y="162993"/>
                  <a:pt x="573377" y="150126"/>
                </a:cubicBezTo>
                <a:cubicBezTo>
                  <a:pt x="566041" y="135455"/>
                  <a:pt x="542103" y="125095"/>
                  <a:pt x="546081" y="109182"/>
                </a:cubicBezTo>
                <a:cubicBezTo>
                  <a:pt x="549570" y="95225"/>
                  <a:pt x="573377" y="100084"/>
                  <a:pt x="587025" y="95535"/>
                </a:cubicBezTo>
                <a:cubicBezTo>
                  <a:pt x="679407" y="126329"/>
                  <a:pt x="645757" y="131394"/>
                  <a:pt x="723502" y="109182"/>
                </a:cubicBezTo>
                <a:cubicBezTo>
                  <a:pt x="737335" y="105230"/>
                  <a:pt x="750798" y="100084"/>
                  <a:pt x="764446" y="95535"/>
                </a:cubicBezTo>
                <a:lnTo>
                  <a:pt x="846332" y="40944"/>
                </a:lnTo>
                <a:cubicBezTo>
                  <a:pt x="859980" y="31845"/>
                  <a:pt x="871714" y="18835"/>
                  <a:pt x="887275" y="13648"/>
                </a:cubicBezTo>
                <a:lnTo>
                  <a:pt x="928219" y="0"/>
                </a:lnTo>
                <a:cubicBezTo>
                  <a:pt x="946416" y="4549"/>
                  <a:pt x="965570" y="6259"/>
                  <a:pt x="982810" y="13648"/>
                </a:cubicBezTo>
                <a:cubicBezTo>
                  <a:pt x="997886" y="20109"/>
                  <a:pt x="1009082" y="33609"/>
                  <a:pt x="1023753" y="40944"/>
                </a:cubicBezTo>
                <a:cubicBezTo>
                  <a:pt x="1036620" y="47378"/>
                  <a:pt x="1051048" y="50042"/>
                  <a:pt x="1064696" y="54591"/>
                </a:cubicBezTo>
                <a:lnTo>
                  <a:pt x="1146583" y="109182"/>
                </a:lnTo>
                <a:cubicBezTo>
                  <a:pt x="1160231" y="118281"/>
                  <a:pt x="1171965" y="131291"/>
                  <a:pt x="1187526" y="136478"/>
                </a:cubicBezTo>
                <a:cubicBezTo>
                  <a:pt x="1259592" y="160500"/>
                  <a:pt x="1216499" y="142146"/>
                  <a:pt x="1310356" y="204717"/>
                </a:cubicBezTo>
                <a:lnTo>
                  <a:pt x="1351299" y="232012"/>
                </a:lnTo>
                <a:lnTo>
                  <a:pt x="1392243" y="259308"/>
                </a:lnTo>
                <a:cubicBezTo>
                  <a:pt x="1401341" y="272956"/>
                  <a:pt x="1406730" y="290004"/>
                  <a:pt x="1419538" y="300251"/>
                </a:cubicBezTo>
                <a:cubicBezTo>
                  <a:pt x="1430771" y="309238"/>
                  <a:pt x="1447905" y="306913"/>
                  <a:pt x="1460481" y="313899"/>
                </a:cubicBezTo>
                <a:cubicBezTo>
                  <a:pt x="1489158" y="329831"/>
                  <a:pt x="1519171" y="345293"/>
                  <a:pt x="1542368" y="368490"/>
                </a:cubicBezTo>
                <a:cubicBezTo>
                  <a:pt x="1556016" y="382138"/>
                  <a:pt x="1568076" y="397584"/>
                  <a:pt x="1583311" y="409433"/>
                </a:cubicBezTo>
                <a:cubicBezTo>
                  <a:pt x="1609206" y="429573"/>
                  <a:pt x="1665198" y="464024"/>
                  <a:pt x="1665198" y="464024"/>
                </a:cubicBezTo>
                <a:cubicBezTo>
                  <a:pt x="1737984" y="573204"/>
                  <a:pt x="1642452" y="441278"/>
                  <a:pt x="1733437" y="532263"/>
                </a:cubicBezTo>
                <a:cubicBezTo>
                  <a:pt x="1812290" y="611116"/>
                  <a:pt x="1701063" y="535896"/>
                  <a:pt x="1801675" y="614150"/>
                </a:cubicBezTo>
                <a:cubicBezTo>
                  <a:pt x="1827570" y="634291"/>
                  <a:pt x="1850840" y="666404"/>
                  <a:pt x="1883562" y="668741"/>
                </a:cubicBezTo>
                <a:lnTo>
                  <a:pt x="2074631" y="682388"/>
                </a:lnTo>
                <a:cubicBezTo>
                  <a:pt x="2159976" y="710837"/>
                  <a:pt x="2086039" y="689368"/>
                  <a:pt x="2238404" y="709684"/>
                </a:cubicBezTo>
                <a:cubicBezTo>
                  <a:pt x="2265833" y="713341"/>
                  <a:pt x="2293064" y="718382"/>
                  <a:pt x="2320290" y="723332"/>
                </a:cubicBezTo>
                <a:cubicBezTo>
                  <a:pt x="2343113" y="727481"/>
                  <a:pt x="2365536" y="733913"/>
                  <a:pt x="2388529" y="736979"/>
                </a:cubicBezTo>
                <a:cubicBezTo>
                  <a:pt x="2433848" y="743021"/>
                  <a:pt x="2479514" y="746078"/>
                  <a:pt x="2525007" y="750627"/>
                </a:cubicBezTo>
                <a:cubicBezTo>
                  <a:pt x="2538872" y="771424"/>
                  <a:pt x="2577214" y="851685"/>
                  <a:pt x="2620541" y="859809"/>
                </a:cubicBezTo>
                <a:cubicBezTo>
                  <a:pt x="2678840" y="870740"/>
                  <a:pt x="2738822" y="868908"/>
                  <a:pt x="2797962" y="873457"/>
                </a:cubicBezTo>
                <a:cubicBezTo>
                  <a:pt x="2811610" y="882556"/>
                  <a:pt x="2830212" y="886844"/>
                  <a:pt x="2838905" y="900753"/>
                </a:cubicBezTo>
                <a:cubicBezTo>
                  <a:pt x="2877830" y="963033"/>
                  <a:pt x="2848810" y="1016538"/>
                  <a:pt x="2920792" y="1064526"/>
                </a:cubicBezTo>
                <a:lnTo>
                  <a:pt x="3002678" y="1119117"/>
                </a:lnTo>
                <a:cubicBezTo>
                  <a:pt x="3020875" y="1146412"/>
                  <a:pt x="3046896" y="1169881"/>
                  <a:pt x="3057270" y="1201003"/>
                </a:cubicBezTo>
                <a:lnTo>
                  <a:pt x="3098213" y="1323833"/>
                </a:lnTo>
                <a:cubicBezTo>
                  <a:pt x="3102762" y="1337481"/>
                  <a:pt x="3103881" y="1352806"/>
                  <a:pt x="3111861" y="1364776"/>
                </a:cubicBezTo>
                <a:cubicBezTo>
                  <a:pt x="3120959" y="1378424"/>
                  <a:pt x="3131821" y="1391049"/>
                  <a:pt x="3139156" y="1405720"/>
                </a:cubicBezTo>
                <a:cubicBezTo>
                  <a:pt x="3145590" y="1418587"/>
                  <a:pt x="3146370" y="1433796"/>
                  <a:pt x="3152804" y="1446663"/>
                </a:cubicBezTo>
                <a:cubicBezTo>
                  <a:pt x="3168141" y="1477337"/>
                  <a:pt x="3195171" y="1506990"/>
                  <a:pt x="3221043" y="1528550"/>
                </a:cubicBezTo>
                <a:cubicBezTo>
                  <a:pt x="3233644" y="1539051"/>
                  <a:pt x="3249385" y="1545344"/>
                  <a:pt x="3261986" y="1555845"/>
                </a:cubicBezTo>
                <a:cubicBezTo>
                  <a:pt x="3396130" y="1667631"/>
                  <a:pt x="3222872" y="1530379"/>
                  <a:pt x="3330225" y="1637732"/>
                </a:cubicBezTo>
                <a:cubicBezTo>
                  <a:pt x="3341823" y="1649330"/>
                  <a:pt x="3357520" y="1655929"/>
                  <a:pt x="3371168" y="1665027"/>
                </a:cubicBezTo>
                <a:cubicBezTo>
                  <a:pt x="3375717" y="1678675"/>
                  <a:pt x="3376836" y="1694000"/>
                  <a:pt x="3384816" y="1705970"/>
                </a:cubicBezTo>
                <a:cubicBezTo>
                  <a:pt x="3405834" y="1737497"/>
                  <a:pt x="3436489" y="1754067"/>
                  <a:pt x="3466702" y="1774209"/>
                </a:cubicBezTo>
                <a:cubicBezTo>
                  <a:pt x="3539490" y="1883391"/>
                  <a:pt x="3443958" y="1751466"/>
                  <a:pt x="3534941" y="1842448"/>
                </a:cubicBezTo>
                <a:cubicBezTo>
                  <a:pt x="3625930" y="1933436"/>
                  <a:pt x="3493995" y="1837895"/>
                  <a:pt x="3603180" y="1910687"/>
                </a:cubicBezTo>
                <a:cubicBezTo>
                  <a:pt x="3621377" y="1937982"/>
                  <a:pt x="3626650" y="1982199"/>
                  <a:pt x="3657771" y="1992573"/>
                </a:cubicBezTo>
                <a:cubicBezTo>
                  <a:pt x="3671419" y="1997122"/>
                  <a:pt x="3685847" y="1999787"/>
                  <a:pt x="3698714" y="2006221"/>
                </a:cubicBezTo>
                <a:cubicBezTo>
                  <a:pt x="3713385" y="2013557"/>
                  <a:pt x="3723505" y="2030666"/>
                  <a:pt x="3739658" y="2033517"/>
                </a:cubicBezTo>
                <a:cubicBezTo>
                  <a:pt x="3802538" y="2044613"/>
                  <a:pt x="3867037" y="2042615"/>
                  <a:pt x="3930726" y="2047164"/>
                </a:cubicBezTo>
                <a:lnTo>
                  <a:pt x="4053556" y="2033517"/>
                </a:lnTo>
                <a:cubicBezTo>
                  <a:pt x="4089982" y="2029232"/>
                  <a:pt x="4126061" y="2019869"/>
                  <a:pt x="4162738" y="2019869"/>
                </a:cubicBezTo>
                <a:cubicBezTo>
                  <a:pt x="4185935" y="2019869"/>
                  <a:pt x="4208231" y="2028968"/>
                  <a:pt x="4230977" y="2033517"/>
                </a:cubicBezTo>
                <a:cubicBezTo>
                  <a:pt x="4235526" y="2047165"/>
                  <a:pt x="4241136" y="2060504"/>
                  <a:pt x="4244625" y="2074460"/>
                </a:cubicBezTo>
                <a:cubicBezTo>
                  <a:pt x="4263486" y="2149903"/>
                  <a:pt x="4256512" y="2153487"/>
                  <a:pt x="4271920" y="2238233"/>
                </a:cubicBezTo>
                <a:cubicBezTo>
                  <a:pt x="4275275" y="2256688"/>
                  <a:pt x="4281019" y="2274627"/>
                  <a:pt x="4285568" y="2292824"/>
                </a:cubicBezTo>
                <a:cubicBezTo>
                  <a:pt x="4267371" y="2320120"/>
                  <a:pt x="4241351" y="2343589"/>
                  <a:pt x="4230977" y="2374711"/>
                </a:cubicBezTo>
                <a:lnTo>
                  <a:pt x="4190034" y="2497541"/>
                </a:lnTo>
                <a:lnTo>
                  <a:pt x="4176386" y="2538484"/>
                </a:lnTo>
                <a:cubicBezTo>
                  <a:pt x="4166651" y="2567688"/>
                  <a:pt x="4160342" y="2598583"/>
                  <a:pt x="4135443" y="2620370"/>
                </a:cubicBezTo>
                <a:cubicBezTo>
                  <a:pt x="4110755" y="2641972"/>
                  <a:pt x="4085915" y="2669568"/>
                  <a:pt x="4053556" y="2674961"/>
                </a:cubicBezTo>
                <a:cubicBezTo>
                  <a:pt x="3957479" y="2690974"/>
                  <a:pt x="3997922" y="2679858"/>
                  <a:pt x="3930726" y="2702257"/>
                </a:cubicBezTo>
                <a:cubicBezTo>
                  <a:pt x="3903431" y="2720454"/>
                  <a:pt x="3879961" y="2746474"/>
                  <a:pt x="3848840" y="2756848"/>
                </a:cubicBezTo>
                <a:lnTo>
                  <a:pt x="3644123" y="2825087"/>
                </a:lnTo>
                <a:lnTo>
                  <a:pt x="3562237" y="2852382"/>
                </a:lnTo>
                <a:cubicBezTo>
                  <a:pt x="3539491" y="2856931"/>
                  <a:pt x="3516377" y="2859926"/>
                  <a:pt x="3493998" y="2866030"/>
                </a:cubicBezTo>
                <a:cubicBezTo>
                  <a:pt x="3466240" y="2873601"/>
                  <a:pt x="3439407" y="2884228"/>
                  <a:pt x="3412111" y="2893326"/>
                </a:cubicBezTo>
                <a:cubicBezTo>
                  <a:pt x="3398463" y="2897875"/>
                  <a:pt x="3385124" y="2903484"/>
                  <a:pt x="3371168" y="2906973"/>
                </a:cubicBezTo>
                <a:cubicBezTo>
                  <a:pt x="3327697" y="2917841"/>
                  <a:pt x="3293387" y="2927338"/>
                  <a:pt x="3248338" y="2934269"/>
                </a:cubicBezTo>
                <a:cubicBezTo>
                  <a:pt x="3212087" y="2939846"/>
                  <a:pt x="3175550" y="2943368"/>
                  <a:pt x="3139156" y="2947917"/>
                </a:cubicBezTo>
                <a:cubicBezTo>
                  <a:pt x="3040975" y="2980643"/>
                  <a:pt x="3163598" y="2940933"/>
                  <a:pt x="3043622" y="2975212"/>
                </a:cubicBezTo>
                <a:cubicBezTo>
                  <a:pt x="2998192" y="2988192"/>
                  <a:pt x="2999282" y="2993975"/>
                  <a:pt x="2948087" y="3002508"/>
                </a:cubicBezTo>
                <a:cubicBezTo>
                  <a:pt x="2911909" y="3008538"/>
                  <a:pt x="2875299" y="3011607"/>
                  <a:pt x="2838905" y="3016156"/>
                </a:cubicBezTo>
                <a:cubicBezTo>
                  <a:pt x="2825257" y="3025254"/>
                  <a:pt x="2812951" y="3036789"/>
                  <a:pt x="2797962" y="3043451"/>
                </a:cubicBezTo>
                <a:cubicBezTo>
                  <a:pt x="2771670" y="3055136"/>
                  <a:pt x="2716075" y="3070747"/>
                  <a:pt x="2716075" y="3070747"/>
                </a:cubicBezTo>
                <a:cubicBezTo>
                  <a:pt x="2702427" y="3084395"/>
                  <a:pt x="2686982" y="3096455"/>
                  <a:pt x="2675132" y="3111690"/>
                </a:cubicBezTo>
                <a:cubicBezTo>
                  <a:pt x="2654992" y="3137585"/>
                  <a:pt x="2620541" y="3193576"/>
                  <a:pt x="2620541" y="3193576"/>
                </a:cubicBezTo>
                <a:cubicBezTo>
                  <a:pt x="2600193" y="3254620"/>
                  <a:pt x="2604836" y="3281383"/>
                  <a:pt x="2552302" y="3316406"/>
                </a:cubicBezTo>
                <a:cubicBezTo>
                  <a:pt x="2540332" y="3324386"/>
                  <a:pt x="2525007" y="3325505"/>
                  <a:pt x="2511359" y="3330054"/>
                </a:cubicBezTo>
                <a:cubicBezTo>
                  <a:pt x="2502261" y="3316406"/>
                  <a:pt x="2496872" y="3299357"/>
                  <a:pt x="2484064" y="3289111"/>
                </a:cubicBezTo>
                <a:cubicBezTo>
                  <a:pt x="2472830" y="3280124"/>
                  <a:pt x="2457506" y="3275463"/>
                  <a:pt x="2443120" y="3275463"/>
                </a:cubicBezTo>
                <a:cubicBezTo>
                  <a:pt x="2410181" y="3275463"/>
                  <a:pt x="2366247" y="3291989"/>
                  <a:pt x="2333938" y="3302759"/>
                </a:cubicBezTo>
                <a:cubicBezTo>
                  <a:pt x="2302093" y="3298210"/>
                  <a:pt x="2270053" y="3294865"/>
                  <a:pt x="2238404" y="3289111"/>
                </a:cubicBezTo>
                <a:cubicBezTo>
                  <a:pt x="2200702" y="3282256"/>
                  <a:pt x="2177950" y="3273509"/>
                  <a:pt x="2142870" y="3261815"/>
                </a:cubicBezTo>
                <a:cubicBezTo>
                  <a:pt x="2092828" y="3266364"/>
                  <a:pt x="2042228" y="3266730"/>
                  <a:pt x="1992744" y="3275463"/>
                </a:cubicBezTo>
                <a:cubicBezTo>
                  <a:pt x="1964410" y="3280463"/>
                  <a:pt x="1910858" y="3302759"/>
                  <a:pt x="1910858" y="3302759"/>
                </a:cubicBezTo>
                <a:cubicBezTo>
                  <a:pt x="1892661" y="3298210"/>
                  <a:pt x="1874233" y="3294501"/>
                  <a:pt x="1856267" y="3289111"/>
                </a:cubicBezTo>
                <a:cubicBezTo>
                  <a:pt x="1828708" y="3280843"/>
                  <a:pt x="1774380" y="3261815"/>
                  <a:pt x="1774380" y="3261815"/>
                </a:cubicBezTo>
                <a:cubicBezTo>
                  <a:pt x="1756183" y="3266364"/>
                  <a:pt x="1733052" y="3262200"/>
                  <a:pt x="1719789" y="3275463"/>
                </a:cubicBezTo>
                <a:cubicBezTo>
                  <a:pt x="1706526" y="3288726"/>
                  <a:pt x="1711294" y="3312019"/>
                  <a:pt x="1706141" y="3330054"/>
                </a:cubicBezTo>
                <a:cubicBezTo>
                  <a:pt x="1702189" y="3343886"/>
                  <a:pt x="1699479" y="3358421"/>
                  <a:pt x="1692493" y="3370997"/>
                </a:cubicBezTo>
                <a:cubicBezTo>
                  <a:pt x="1645662" y="3455293"/>
                  <a:pt x="1656769" y="3440306"/>
                  <a:pt x="1596959" y="3480179"/>
                </a:cubicBezTo>
                <a:lnTo>
                  <a:pt x="1515073" y="3357350"/>
                </a:lnTo>
                <a:cubicBezTo>
                  <a:pt x="1505974" y="3343702"/>
                  <a:pt x="1492964" y="3331967"/>
                  <a:pt x="1487777" y="3316406"/>
                </a:cubicBezTo>
                <a:cubicBezTo>
                  <a:pt x="1483228" y="3302758"/>
                  <a:pt x="1483116" y="3286697"/>
                  <a:pt x="1474129" y="3275463"/>
                </a:cubicBezTo>
                <a:cubicBezTo>
                  <a:pt x="1463882" y="3262655"/>
                  <a:pt x="1446834" y="3257266"/>
                  <a:pt x="1433186" y="3248167"/>
                </a:cubicBezTo>
                <a:lnTo>
                  <a:pt x="1378595" y="3166281"/>
                </a:lnTo>
                <a:cubicBezTo>
                  <a:pt x="1369496" y="3152633"/>
                  <a:pt x="1362897" y="3136937"/>
                  <a:pt x="1351299" y="3125338"/>
                </a:cubicBezTo>
                <a:lnTo>
                  <a:pt x="1310356" y="3084394"/>
                </a:lnTo>
                <a:lnTo>
                  <a:pt x="1283061" y="3002508"/>
                </a:lnTo>
                <a:cubicBezTo>
                  <a:pt x="1278512" y="2988860"/>
                  <a:pt x="1277393" y="2973534"/>
                  <a:pt x="1269413" y="2961564"/>
                </a:cubicBezTo>
                <a:cubicBezTo>
                  <a:pt x="1201642" y="2859910"/>
                  <a:pt x="1288744" y="2984761"/>
                  <a:pt x="1201174" y="2879678"/>
                </a:cubicBezTo>
                <a:cubicBezTo>
                  <a:pt x="1190673" y="2867077"/>
                  <a:pt x="1182977" y="2852383"/>
                  <a:pt x="1173878" y="2838735"/>
                </a:cubicBezTo>
                <a:cubicBezTo>
                  <a:pt x="1169329" y="2825087"/>
                  <a:pt x="1168211" y="2809761"/>
                  <a:pt x="1160231" y="2797791"/>
                </a:cubicBezTo>
                <a:cubicBezTo>
                  <a:pt x="1139216" y="2766268"/>
                  <a:pt x="1108554" y="2749693"/>
                  <a:pt x="1078344" y="2729553"/>
                </a:cubicBezTo>
                <a:cubicBezTo>
                  <a:pt x="1069246" y="2715905"/>
                  <a:pt x="1063393" y="2699410"/>
                  <a:pt x="1051049" y="2688609"/>
                </a:cubicBezTo>
                <a:cubicBezTo>
                  <a:pt x="1026361" y="2667006"/>
                  <a:pt x="996458" y="2652215"/>
                  <a:pt x="969162" y="2634018"/>
                </a:cubicBezTo>
                <a:cubicBezTo>
                  <a:pt x="955514" y="2624920"/>
                  <a:pt x="939817" y="2618321"/>
                  <a:pt x="928219" y="2606723"/>
                </a:cubicBezTo>
                <a:lnTo>
                  <a:pt x="887275" y="2565779"/>
                </a:lnTo>
                <a:cubicBezTo>
                  <a:pt x="882726" y="2552131"/>
                  <a:pt x="880062" y="2537703"/>
                  <a:pt x="873628" y="2524836"/>
                </a:cubicBezTo>
                <a:cubicBezTo>
                  <a:pt x="866293" y="2510165"/>
                  <a:pt x="852994" y="2498882"/>
                  <a:pt x="846332" y="2483893"/>
                </a:cubicBezTo>
                <a:cubicBezTo>
                  <a:pt x="781367" y="2337722"/>
                  <a:pt x="853515" y="2453722"/>
                  <a:pt x="791741" y="2361063"/>
                </a:cubicBezTo>
                <a:cubicBezTo>
                  <a:pt x="796290" y="2333767"/>
                  <a:pt x="798678" y="2306022"/>
                  <a:pt x="805389" y="2279176"/>
                </a:cubicBezTo>
                <a:cubicBezTo>
                  <a:pt x="812367" y="2251263"/>
                  <a:pt x="832684" y="2197290"/>
                  <a:pt x="832684" y="2197290"/>
                </a:cubicBezTo>
                <a:cubicBezTo>
                  <a:pt x="828135" y="2169994"/>
                  <a:pt x="829680" y="2140947"/>
                  <a:pt x="819037" y="2115403"/>
                </a:cubicBezTo>
                <a:cubicBezTo>
                  <a:pt x="806420" y="2085121"/>
                  <a:pt x="782643" y="2060812"/>
                  <a:pt x="764446" y="2033517"/>
                </a:cubicBezTo>
                <a:cubicBezTo>
                  <a:pt x="755347" y="2019869"/>
                  <a:pt x="742337" y="2008134"/>
                  <a:pt x="737150" y="1992573"/>
                </a:cubicBezTo>
                <a:lnTo>
                  <a:pt x="709855" y="1910687"/>
                </a:lnTo>
                <a:cubicBezTo>
                  <a:pt x="698755" y="1877387"/>
                  <a:pt x="695367" y="1855256"/>
                  <a:pt x="668911" y="1828800"/>
                </a:cubicBezTo>
                <a:cubicBezTo>
                  <a:pt x="657313" y="1817202"/>
                  <a:pt x="641616" y="1810603"/>
                  <a:pt x="627968" y="1801505"/>
                </a:cubicBezTo>
                <a:cubicBezTo>
                  <a:pt x="555184" y="1692325"/>
                  <a:pt x="650712" y="1824247"/>
                  <a:pt x="559729" y="1733266"/>
                </a:cubicBezTo>
                <a:cubicBezTo>
                  <a:pt x="468739" y="1642277"/>
                  <a:pt x="600680" y="1737820"/>
                  <a:pt x="491490" y="1665027"/>
                </a:cubicBezTo>
                <a:cubicBezTo>
                  <a:pt x="486941" y="1651379"/>
                  <a:pt x="480664" y="1638190"/>
                  <a:pt x="477843" y="1624084"/>
                </a:cubicBezTo>
                <a:cubicBezTo>
                  <a:pt x="471534" y="1592541"/>
                  <a:pt x="475743" y="1558574"/>
                  <a:pt x="464195" y="1528550"/>
                </a:cubicBezTo>
                <a:cubicBezTo>
                  <a:pt x="452419" y="1497931"/>
                  <a:pt x="419978" y="1477785"/>
                  <a:pt x="409604" y="1446663"/>
                </a:cubicBezTo>
                <a:lnTo>
                  <a:pt x="382308" y="1364776"/>
                </a:lnTo>
                <a:cubicBezTo>
                  <a:pt x="377759" y="1351128"/>
                  <a:pt x="376641" y="1335803"/>
                  <a:pt x="368661" y="1323833"/>
                </a:cubicBezTo>
                <a:cubicBezTo>
                  <a:pt x="290444" y="1206510"/>
                  <a:pt x="384214" y="1354942"/>
                  <a:pt x="327717" y="1241947"/>
                </a:cubicBezTo>
                <a:cubicBezTo>
                  <a:pt x="320382" y="1227276"/>
                  <a:pt x="307084" y="1215992"/>
                  <a:pt x="300422" y="1201003"/>
                </a:cubicBezTo>
                <a:cubicBezTo>
                  <a:pt x="278803" y="1152361"/>
                  <a:pt x="282892" y="1115234"/>
                  <a:pt x="245831" y="1078173"/>
                </a:cubicBezTo>
                <a:cubicBezTo>
                  <a:pt x="234233" y="1066575"/>
                  <a:pt x="218535" y="1059976"/>
                  <a:pt x="204887" y="1050878"/>
                </a:cubicBezTo>
                <a:cubicBezTo>
                  <a:pt x="170585" y="947968"/>
                  <a:pt x="220846" y="1070827"/>
                  <a:pt x="150296" y="982639"/>
                </a:cubicBezTo>
                <a:cubicBezTo>
                  <a:pt x="141309" y="971406"/>
                  <a:pt x="143083" y="954563"/>
                  <a:pt x="136649" y="941696"/>
                </a:cubicBezTo>
                <a:cubicBezTo>
                  <a:pt x="113904" y="896205"/>
                  <a:pt x="109351" y="900752"/>
                  <a:pt x="68410" y="873457"/>
                </a:cubicBezTo>
                <a:cubicBezTo>
                  <a:pt x="59311" y="859809"/>
                  <a:pt x="50648" y="845861"/>
                  <a:pt x="41114" y="832514"/>
                </a:cubicBezTo>
                <a:cubicBezTo>
                  <a:pt x="27893" y="814005"/>
                  <a:pt x="2445" y="798395"/>
                  <a:pt x="171" y="777923"/>
                </a:cubicBezTo>
                <a:close/>
              </a:path>
            </a:pathLst>
          </a:custGeom>
          <a:solidFill>
            <a:srgbClr val="FF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TextBox 35"/>
          <p:cNvSpPr txBox="1"/>
          <p:nvPr/>
        </p:nvSpPr>
        <p:spPr>
          <a:xfrm>
            <a:off x="5287451" y="3837843"/>
            <a:ext cx="18674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Саудовская</a:t>
            </a: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Аравия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Полилиния 34"/>
          <p:cNvSpPr/>
          <p:nvPr/>
        </p:nvSpPr>
        <p:spPr>
          <a:xfrm>
            <a:off x="4353329" y="2210144"/>
            <a:ext cx="832820" cy="887898"/>
          </a:xfrm>
          <a:custGeom>
            <a:avLst/>
            <a:gdLst>
              <a:gd name="connsiteX0" fmla="*/ 13955 w 832820"/>
              <a:gd name="connsiteY0" fmla="*/ 819659 h 887898"/>
              <a:gd name="connsiteX1" fmla="*/ 13955 w 832820"/>
              <a:gd name="connsiteY1" fmla="*/ 710477 h 887898"/>
              <a:gd name="connsiteX2" fmla="*/ 68546 w 832820"/>
              <a:gd name="connsiteY2" fmla="*/ 628590 h 887898"/>
              <a:gd name="connsiteX3" fmla="*/ 82193 w 832820"/>
              <a:gd name="connsiteY3" fmla="*/ 587647 h 887898"/>
              <a:gd name="connsiteX4" fmla="*/ 95841 w 832820"/>
              <a:gd name="connsiteY4" fmla="*/ 492113 h 887898"/>
              <a:gd name="connsiteX5" fmla="*/ 123137 w 832820"/>
              <a:gd name="connsiteY5" fmla="*/ 451169 h 887898"/>
              <a:gd name="connsiteX6" fmla="*/ 150432 w 832820"/>
              <a:gd name="connsiteY6" fmla="*/ 369283 h 887898"/>
              <a:gd name="connsiteX7" fmla="*/ 164080 w 832820"/>
              <a:gd name="connsiteY7" fmla="*/ 328340 h 887898"/>
              <a:gd name="connsiteX8" fmla="*/ 177728 w 832820"/>
              <a:gd name="connsiteY8" fmla="*/ 260101 h 887898"/>
              <a:gd name="connsiteX9" fmla="*/ 191375 w 832820"/>
              <a:gd name="connsiteY9" fmla="*/ 219157 h 887898"/>
              <a:gd name="connsiteX10" fmla="*/ 205023 w 832820"/>
              <a:gd name="connsiteY10" fmla="*/ 137271 h 887898"/>
              <a:gd name="connsiteX11" fmla="*/ 232319 w 832820"/>
              <a:gd name="connsiteY11" fmla="*/ 178214 h 887898"/>
              <a:gd name="connsiteX12" fmla="*/ 314205 w 832820"/>
              <a:gd name="connsiteY12" fmla="*/ 205510 h 887898"/>
              <a:gd name="connsiteX13" fmla="*/ 409740 w 832820"/>
              <a:gd name="connsiteY13" fmla="*/ 191862 h 887898"/>
              <a:gd name="connsiteX14" fmla="*/ 477978 w 832820"/>
              <a:gd name="connsiteY14" fmla="*/ 123623 h 887898"/>
              <a:gd name="connsiteX15" fmla="*/ 518922 w 832820"/>
              <a:gd name="connsiteY15" fmla="*/ 96328 h 887898"/>
              <a:gd name="connsiteX16" fmla="*/ 641752 w 832820"/>
              <a:gd name="connsiteY16" fmla="*/ 55384 h 887898"/>
              <a:gd name="connsiteX17" fmla="*/ 682695 w 832820"/>
              <a:gd name="connsiteY17" fmla="*/ 41737 h 887898"/>
              <a:gd name="connsiteX18" fmla="*/ 764581 w 832820"/>
              <a:gd name="connsiteY18" fmla="*/ 793 h 887898"/>
              <a:gd name="connsiteX19" fmla="*/ 791877 w 832820"/>
              <a:gd name="connsiteY19" fmla="*/ 41737 h 887898"/>
              <a:gd name="connsiteX20" fmla="*/ 819172 w 832820"/>
              <a:gd name="connsiteY20" fmla="*/ 150919 h 887898"/>
              <a:gd name="connsiteX21" fmla="*/ 832820 w 832820"/>
              <a:gd name="connsiteY21" fmla="*/ 191862 h 887898"/>
              <a:gd name="connsiteX22" fmla="*/ 791877 w 832820"/>
              <a:gd name="connsiteY22" fmla="*/ 328340 h 887898"/>
              <a:gd name="connsiteX23" fmla="*/ 669047 w 832820"/>
              <a:gd name="connsiteY23" fmla="*/ 369283 h 887898"/>
              <a:gd name="connsiteX24" fmla="*/ 628104 w 832820"/>
              <a:gd name="connsiteY24" fmla="*/ 382931 h 887898"/>
              <a:gd name="connsiteX25" fmla="*/ 518922 w 832820"/>
              <a:gd name="connsiteY25" fmla="*/ 369283 h 887898"/>
              <a:gd name="connsiteX26" fmla="*/ 464331 w 832820"/>
              <a:gd name="connsiteY26" fmla="*/ 382931 h 887898"/>
              <a:gd name="connsiteX27" fmla="*/ 518922 w 832820"/>
              <a:gd name="connsiteY27" fmla="*/ 505760 h 887898"/>
              <a:gd name="connsiteX28" fmla="*/ 546217 w 832820"/>
              <a:gd name="connsiteY28" fmla="*/ 587647 h 887898"/>
              <a:gd name="connsiteX29" fmla="*/ 559865 w 832820"/>
              <a:gd name="connsiteY29" fmla="*/ 628590 h 887898"/>
              <a:gd name="connsiteX30" fmla="*/ 491626 w 832820"/>
              <a:gd name="connsiteY30" fmla="*/ 683181 h 887898"/>
              <a:gd name="connsiteX31" fmla="*/ 477978 w 832820"/>
              <a:gd name="connsiteY31" fmla="*/ 724125 h 887898"/>
              <a:gd name="connsiteX32" fmla="*/ 437035 w 832820"/>
              <a:gd name="connsiteY32" fmla="*/ 737772 h 887898"/>
              <a:gd name="connsiteX33" fmla="*/ 341501 w 832820"/>
              <a:gd name="connsiteY33" fmla="*/ 751420 h 887898"/>
              <a:gd name="connsiteX34" fmla="*/ 273262 w 832820"/>
              <a:gd name="connsiteY34" fmla="*/ 819659 h 887898"/>
              <a:gd name="connsiteX35" fmla="*/ 245967 w 832820"/>
              <a:gd name="connsiteY35" fmla="*/ 860602 h 887898"/>
              <a:gd name="connsiteX36" fmla="*/ 164080 w 832820"/>
              <a:gd name="connsiteY36" fmla="*/ 887898 h 887898"/>
              <a:gd name="connsiteX37" fmla="*/ 82193 w 832820"/>
              <a:gd name="connsiteY37" fmla="*/ 860602 h 887898"/>
              <a:gd name="connsiteX38" fmla="*/ 13955 w 832820"/>
              <a:gd name="connsiteY38" fmla="*/ 819659 h 887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832820" h="887898">
                <a:moveTo>
                  <a:pt x="13955" y="819659"/>
                </a:moveTo>
                <a:cubicBezTo>
                  <a:pt x="2582" y="794638"/>
                  <a:pt x="-10731" y="754913"/>
                  <a:pt x="13955" y="710477"/>
                </a:cubicBezTo>
                <a:cubicBezTo>
                  <a:pt x="29887" y="681800"/>
                  <a:pt x="68546" y="628590"/>
                  <a:pt x="68546" y="628590"/>
                </a:cubicBezTo>
                <a:cubicBezTo>
                  <a:pt x="73095" y="614942"/>
                  <a:pt x="79372" y="601753"/>
                  <a:pt x="82193" y="587647"/>
                </a:cubicBezTo>
                <a:cubicBezTo>
                  <a:pt x="88502" y="556104"/>
                  <a:pt x="86597" y="522924"/>
                  <a:pt x="95841" y="492113"/>
                </a:cubicBezTo>
                <a:cubicBezTo>
                  <a:pt x="100554" y="476402"/>
                  <a:pt x="114038" y="464817"/>
                  <a:pt x="123137" y="451169"/>
                </a:cubicBezTo>
                <a:lnTo>
                  <a:pt x="150432" y="369283"/>
                </a:lnTo>
                <a:cubicBezTo>
                  <a:pt x="154981" y="355635"/>
                  <a:pt x="161259" y="342447"/>
                  <a:pt x="164080" y="328340"/>
                </a:cubicBezTo>
                <a:cubicBezTo>
                  <a:pt x="168629" y="305594"/>
                  <a:pt x="172102" y="282605"/>
                  <a:pt x="177728" y="260101"/>
                </a:cubicBezTo>
                <a:cubicBezTo>
                  <a:pt x="181217" y="246144"/>
                  <a:pt x="188254" y="233201"/>
                  <a:pt x="191375" y="219157"/>
                </a:cubicBezTo>
                <a:cubicBezTo>
                  <a:pt x="197378" y="192144"/>
                  <a:pt x="200474" y="164566"/>
                  <a:pt x="205023" y="137271"/>
                </a:cubicBezTo>
                <a:cubicBezTo>
                  <a:pt x="214122" y="150919"/>
                  <a:pt x="218410" y="169521"/>
                  <a:pt x="232319" y="178214"/>
                </a:cubicBezTo>
                <a:cubicBezTo>
                  <a:pt x="256717" y="193463"/>
                  <a:pt x="314205" y="205510"/>
                  <a:pt x="314205" y="205510"/>
                </a:cubicBezTo>
                <a:cubicBezTo>
                  <a:pt x="346050" y="200961"/>
                  <a:pt x="378928" y="201106"/>
                  <a:pt x="409740" y="191862"/>
                </a:cubicBezTo>
                <a:cubicBezTo>
                  <a:pt x="461732" y="176264"/>
                  <a:pt x="444183" y="157417"/>
                  <a:pt x="477978" y="123623"/>
                </a:cubicBezTo>
                <a:cubicBezTo>
                  <a:pt x="489577" y="112025"/>
                  <a:pt x="503933" y="102990"/>
                  <a:pt x="518922" y="96328"/>
                </a:cubicBezTo>
                <a:cubicBezTo>
                  <a:pt x="518926" y="96326"/>
                  <a:pt x="621279" y="62208"/>
                  <a:pt x="641752" y="55384"/>
                </a:cubicBezTo>
                <a:lnTo>
                  <a:pt x="682695" y="41737"/>
                </a:lnTo>
                <a:cubicBezTo>
                  <a:pt x="691316" y="35990"/>
                  <a:pt x="746923" y="-6270"/>
                  <a:pt x="764581" y="793"/>
                </a:cubicBezTo>
                <a:cubicBezTo>
                  <a:pt x="779811" y="6885"/>
                  <a:pt x="784541" y="27066"/>
                  <a:pt x="791877" y="41737"/>
                </a:cubicBezTo>
                <a:cubicBezTo>
                  <a:pt x="807477" y="72937"/>
                  <a:pt x="811384" y="119768"/>
                  <a:pt x="819172" y="150919"/>
                </a:cubicBezTo>
                <a:cubicBezTo>
                  <a:pt x="822661" y="164875"/>
                  <a:pt x="828271" y="178214"/>
                  <a:pt x="832820" y="191862"/>
                </a:cubicBezTo>
                <a:cubicBezTo>
                  <a:pt x="827948" y="211351"/>
                  <a:pt x="800938" y="325320"/>
                  <a:pt x="791877" y="328340"/>
                </a:cubicBezTo>
                <a:lnTo>
                  <a:pt x="669047" y="369283"/>
                </a:lnTo>
                <a:lnTo>
                  <a:pt x="628104" y="382931"/>
                </a:lnTo>
                <a:cubicBezTo>
                  <a:pt x="591710" y="378382"/>
                  <a:pt x="555599" y="369283"/>
                  <a:pt x="518922" y="369283"/>
                </a:cubicBezTo>
                <a:cubicBezTo>
                  <a:pt x="500165" y="369283"/>
                  <a:pt x="469484" y="364896"/>
                  <a:pt x="464331" y="382931"/>
                </a:cubicBezTo>
                <a:cubicBezTo>
                  <a:pt x="454586" y="417039"/>
                  <a:pt x="499739" y="476987"/>
                  <a:pt x="518922" y="505760"/>
                </a:cubicBezTo>
                <a:lnTo>
                  <a:pt x="546217" y="587647"/>
                </a:lnTo>
                <a:lnTo>
                  <a:pt x="559865" y="628590"/>
                </a:lnTo>
                <a:cubicBezTo>
                  <a:pt x="512643" y="644331"/>
                  <a:pt x="516319" y="633796"/>
                  <a:pt x="491626" y="683181"/>
                </a:cubicBezTo>
                <a:cubicBezTo>
                  <a:pt x="485192" y="696048"/>
                  <a:pt x="488151" y="713952"/>
                  <a:pt x="477978" y="724125"/>
                </a:cubicBezTo>
                <a:cubicBezTo>
                  <a:pt x="467806" y="734297"/>
                  <a:pt x="451141" y="734951"/>
                  <a:pt x="437035" y="737772"/>
                </a:cubicBezTo>
                <a:cubicBezTo>
                  <a:pt x="405492" y="744081"/>
                  <a:pt x="373346" y="746871"/>
                  <a:pt x="341501" y="751420"/>
                </a:cubicBezTo>
                <a:cubicBezTo>
                  <a:pt x="268709" y="860605"/>
                  <a:pt x="364250" y="728670"/>
                  <a:pt x="273262" y="819659"/>
                </a:cubicBezTo>
                <a:cubicBezTo>
                  <a:pt x="261664" y="831257"/>
                  <a:pt x="259876" y="851909"/>
                  <a:pt x="245967" y="860602"/>
                </a:cubicBezTo>
                <a:cubicBezTo>
                  <a:pt x="221568" y="875851"/>
                  <a:pt x="164080" y="887898"/>
                  <a:pt x="164080" y="887898"/>
                </a:cubicBezTo>
                <a:lnTo>
                  <a:pt x="82193" y="860602"/>
                </a:lnTo>
                <a:cubicBezTo>
                  <a:pt x="35147" y="844920"/>
                  <a:pt x="25328" y="844680"/>
                  <a:pt x="13955" y="819659"/>
                </a:cubicBezTo>
                <a:close/>
              </a:path>
            </a:pathLst>
          </a:cu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TextBox 37"/>
          <p:cNvSpPr txBox="1"/>
          <p:nvPr/>
        </p:nvSpPr>
        <p:spPr>
          <a:xfrm>
            <a:off x="4285226" y="2672265"/>
            <a:ext cx="17147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Иордания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Полилиния 36"/>
          <p:cNvSpPr/>
          <p:nvPr/>
        </p:nvSpPr>
        <p:spPr>
          <a:xfrm>
            <a:off x="4585648" y="1351128"/>
            <a:ext cx="1214651" cy="1037230"/>
          </a:xfrm>
          <a:custGeom>
            <a:avLst/>
            <a:gdLst>
              <a:gd name="connsiteX0" fmla="*/ 13648 w 1214651"/>
              <a:gd name="connsiteY0" fmla="*/ 682388 h 1037230"/>
              <a:gd name="connsiteX1" fmla="*/ 122830 w 1214651"/>
              <a:gd name="connsiteY1" fmla="*/ 682388 h 1037230"/>
              <a:gd name="connsiteX2" fmla="*/ 136477 w 1214651"/>
              <a:gd name="connsiteY2" fmla="*/ 627797 h 1037230"/>
              <a:gd name="connsiteX3" fmla="*/ 122830 w 1214651"/>
              <a:gd name="connsiteY3" fmla="*/ 504968 h 1037230"/>
              <a:gd name="connsiteX4" fmla="*/ 81886 w 1214651"/>
              <a:gd name="connsiteY4" fmla="*/ 491320 h 1037230"/>
              <a:gd name="connsiteX5" fmla="*/ 54591 w 1214651"/>
              <a:gd name="connsiteY5" fmla="*/ 450376 h 1037230"/>
              <a:gd name="connsiteX6" fmla="*/ 95534 w 1214651"/>
              <a:gd name="connsiteY6" fmla="*/ 300251 h 1037230"/>
              <a:gd name="connsiteX7" fmla="*/ 136477 w 1214651"/>
              <a:gd name="connsiteY7" fmla="*/ 204717 h 1037230"/>
              <a:gd name="connsiteX8" fmla="*/ 177421 w 1214651"/>
              <a:gd name="connsiteY8" fmla="*/ 191069 h 1037230"/>
              <a:gd name="connsiteX9" fmla="*/ 259307 w 1214651"/>
              <a:gd name="connsiteY9" fmla="*/ 136478 h 1037230"/>
              <a:gd name="connsiteX10" fmla="*/ 272955 w 1214651"/>
              <a:gd name="connsiteY10" fmla="*/ 95535 h 1037230"/>
              <a:gd name="connsiteX11" fmla="*/ 313898 w 1214651"/>
              <a:gd name="connsiteY11" fmla="*/ 81887 h 1037230"/>
              <a:gd name="connsiteX12" fmla="*/ 382137 w 1214651"/>
              <a:gd name="connsiteY12" fmla="*/ 68239 h 1037230"/>
              <a:gd name="connsiteX13" fmla="*/ 477671 w 1214651"/>
              <a:gd name="connsiteY13" fmla="*/ 27296 h 1037230"/>
              <a:gd name="connsiteX14" fmla="*/ 532262 w 1214651"/>
              <a:gd name="connsiteY14" fmla="*/ 40944 h 1037230"/>
              <a:gd name="connsiteX15" fmla="*/ 614149 w 1214651"/>
              <a:gd name="connsiteY15" fmla="*/ 68239 h 1037230"/>
              <a:gd name="connsiteX16" fmla="*/ 696036 w 1214651"/>
              <a:gd name="connsiteY16" fmla="*/ 95535 h 1037230"/>
              <a:gd name="connsiteX17" fmla="*/ 777922 w 1214651"/>
              <a:gd name="connsiteY17" fmla="*/ 68239 h 1037230"/>
              <a:gd name="connsiteX18" fmla="*/ 832513 w 1214651"/>
              <a:gd name="connsiteY18" fmla="*/ 54591 h 1037230"/>
              <a:gd name="connsiteX19" fmla="*/ 914400 w 1214651"/>
              <a:gd name="connsiteY19" fmla="*/ 27296 h 1037230"/>
              <a:gd name="connsiteX20" fmla="*/ 955343 w 1214651"/>
              <a:gd name="connsiteY20" fmla="*/ 13648 h 1037230"/>
              <a:gd name="connsiteX21" fmla="*/ 1214651 w 1214651"/>
              <a:gd name="connsiteY21" fmla="*/ 0 h 1037230"/>
              <a:gd name="connsiteX22" fmla="*/ 1173707 w 1214651"/>
              <a:gd name="connsiteY22" fmla="*/ 27296 h 1037230"/>
              <a:gd name="connsiteX23" fmla="*/ 1146412 w 1214651"/>
              <a:gd name="connsiteY23" fmla="*/ 68239 h 1037230"/>
              <a:gd name="connsiteX24" fmla="*/ 1064525 w 1214651"/>
              <a:gd name="connsiteY24" fmla="*/ 122830 h 1037230"/>
              <a:gd name="connsiteX25" fmla="*/ 1037230 w 1214651"/>
              <a:gd name="connsiteY25" fmla="*/ 204717 h 1037230"/>
              <a:gd name="connsiteX26" fmla="*/ 1023582 w 1214651"/>
              <a:gd name="connsiteY26" fmla="*/ 245660 h 1037230"/>
              <a:gd name="connsiteX27" fmla="*/ 996286 w 1214651"/>
              <a:gd name="connsiteY27" fmla="*/ 354842 h 1037230"/>
              <a:gd name="connsiteX28" fmla="*/ 982639 w 1214651"/>
              <a:gd name="connsiteY28" fmla="*/ 559559 h 1037230"/>
              <a:gd name="connsiteX29" fmla="*/ 968991 w 1214651"/>
              <a:gd name="connsiteY29" fmla="*/ 600502 h 1037230"/>
              <a:gd name="connsiteX30" fmla="*/ 900752 w 1214651"/>
              <a:gd name="connsiteY30" fmla="*/ 614150 h 1037230"/>
              <a:gd name="connsiteX31" fmla="*/ 750627 w 1214651"/>
              <a:gd name="connsiteY31" fmla="*/ 682388 h 1037230"/>
              <a:gd name="connsiteX32" fmla="*/ 545910 w 1214651"/>
              <a:gd name="connsiteY32" fmla="*/ 818866 h 1037230"/>
              <a:gd name="connsiteX33" fmla="*/ 464024 w 1214651"/>
              <a:gd name="connsiteY33" fmla="*/ 873457 h 1037230"/>
              <a:gd name="connsiteX34" fmla="*/ 382137 w 1214651"/>
              <a:gd name="connsiteY34" fmla="*/ 900753 h 1037230"/>
              <a:gd name="connsiteX35" fmla="*/ 341194 w 1214651"/>
              <a:gd name="connsiteY35" fmla="*/ 914400 h 1037230"/>
              <a:gd name="connsiteX36" fmla="*/ 218364 w 1214651"/>
              <a:gd name="connsiteY36" fmla="*/ 996287 h 1037230"/>
              <a:gd name="connsiteX37" fmla="*/ 177421 w 1214651"/>
              <a:gd name="connsiteY37" fmla="*/ 1023582 h 1037230"/>
              <a:gd name="connsiteX38" fmla="*/ 136477 w 1214651"/>
              <a:gd name="connsiteY38" fmla="*/ 1037230 h 1037230"/>
              <a:gd name="connsiteX39" fmla="*/ 40943 w 1214651"/>
              <a:gd name="connsiteY39" fmla="*/ 1009935 h 1037230"/>
              <a:gd name="connsiteX40" fmla="*/ 0 w 1214651"/>
              <a:gd name="connsiteY40" fmla="*/ 928048 h 1037230"/>
              <a:gd name="connsiteX41" fmla="*/ 13648 w 1214651"/>
              <a:gd name="connsiteY41" fmla="*/ 791571 h 1037230"/>
              <a:gd name="connsiteX42" fmla="*/ 13648 w 1214651"/>
              <a:gd name="connsiteY42" fmla="*/ 682388 h 1037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1214651" h="1037230">
                <a:moveTo>
                  <a:pt x="13648" y="682388"/>
                </a:moveTo>
                <a:cubicBezTo>
                  <a:pt x="31845" y="664191"/>
                  <a:pt x="99676" y="711331"/>
                  <a:pt x="122830" y="682388"/>
                </a:cubicBezTo>
                <a:cubicBezTo>
                  <a:pt x="134547" y="667741"/>
                  <a:pt x="131928" y="645994"/>
                  <a:pt x="136477" y="627797"/>
                </a:cubicBezTo>
                <a:cubicBezTo>
                  <a:pt x="131928" y="586854"/>
                  <a:pt x="138129" y="543217"/>
                  <a:pt x="122830" y="504968"/>
                </a:cubicBezTo>
                <a:cubicBezTo>
                  <a:pt x="117487" y="491611"/>
                  <a:pt x="93120" y="500307"/>
                  <a:pt x="81886" y="491320"/>
                </a:cubicBezTo>
                <a:cubicBezTo>
                  <a:pt x="69078" y="481073"/>
                  <a:pt x="63689" y="464024"/>
                  <a:pt x="54591" y="450376"/>
                </a:cubicBezTo>
                <a:cubicBezTo>
                  <a:pt x="85939" y="199593"/>
                  <a:pt x="40888" y="427758"/>
                  <a:pt x="95534" y="300251"/>
                </a:cubicBezTo>
                <a:cubicBezTo>
                  <a:pt x="112636" y="260345"/>
                  <a:pt x="99236" y="234510"/>
                  <a:pt x="136477" y="204717"/>
                </a:cubicBezTo>
                <a:cubicBezTo>
                  <a:pt x="147711" y="195730"/>
                  <a:pt x="163773" y="195618"/>
                  <a:pt x="177421" y="191069"/>
                </a:cubicBezTo>
                <a:cubicBezTo>
                  <a:pt x="204716" y="172872"/>
                  <a:pt x="248933" y="167599"/>
                  <a:pt x="259307" y="136478"/>
                </a:cubicBezTo>
                <a:cubicBezTo>
                  <a:pt x="263856" y="122830"/>
                  <a:pt x="262783" y="105707"/>
                  <a:pt x="272955" y="95535"/>
                </a:cubicBezTo>
                <a:cubicBezTo>
                  <a:pt x="283127" y="85363"/>
                  <a:pt x="299942" y="85376"/>
                  <a:pt x="313898" y="81887"/>
                </a:cubicBezTo>
                <a:cubicBezTo>
                  <a:pt x="336402" y="76261"/>
                  <a:pt x="359391" y="72788"/>
                  <a:pt x="382137" y="68239"/>
                </a:cubicBezTo>
                <a:cubicBezTo>
                  <a:pt x="415566" y="45953"/>
                  <a:pt x="433607" y="27296"/>
                  <a:pt x="477671" y="27296"/>
                </a:cubicBezTo>
                <a:cubicBezTo>
                  <a:pt x="496428" y="27296"/>
                  <a:pt x="514296" y="35554"/>
                  <a:pt x="532262" y="40944"/>
                </a:cubicBezTo>
                <a:cubicBezTo>
                  <a:pt x="559821" y="49212"/>
                  <a:pt x="614149" y="68239"/>
                  <a:pt x="614149" y="68239"/>
                </a:cubicBezTo>
                <a:cubicBezTo>
                  <a:pt x="633998" y="127783"/>
                  <a:pt x="615521" y="117494"/>
                  <a:pt x="696036" y="95535"/>
                </a:cubicBezTo>
                <a:cubicBezTo>
                  <a:pt x="723794" y="87965"/>
                  <a:pt x="750009" y="75217"/>
                  <a:pt x="777922" y="68239"/>
                </a:cubicBezTo>
                <a:cubicBezTo>
                  <a:pt x="796119" y="63690"/>
                  <a:pt x="814547" y="59981"/>
                  <a:pt x="832513" y="54591"/>
                </a:cubicBezTo>
                <a:cubicBezTo>
                  <a:pt x="860072" y="46323"/>
                  <a:pt x="887104" y="36394"/>
                  <a:pt x="914400" y="27296"/>
                </a:cubicBezTo>
                <a:cubicBezTo>
                  <a:pt x="928048" y="22747"/>
                  <a:pt x="940977" y="14404"/>
                  <a:pt x="955343" y="13648"/>
                </a:cubicBezTo>
                <a:lnTo>
                  <a:pt x="1214651" y="0"/>
                </a:lnTo>
                <a:cubicBezTo>
                  <a:pt x="1201003" y="9099"/>
                  <a:pt x="1185306" y="15697"/>
                  <a:pt x="1173707" y="27296"/>
                </a:cubicBezTo>
                <a:cubicBezTo>
                  <a:pt x="1162109" y="38894"/>
                  <a:pt x="1158756" y="57438"/>
                  <a:pt x="1146412" y="68239"/>
                </a:cubicBezTo>
                <a:cubicBezTo>
                  <a:pt x="1121724" y="89841"/>
                  <a:pt x="1064525" y="122830"/>
                  <a:pt x="1064525" y="122830"/>
                </a:cubicBezTo>
                <a:lnTo>
                  <a:pt x="1037230" y="204717"/>
                </a:lnTo>
                <a:cubicBezTo>
                  <a:pt x="1032681" y="218365"/>
                  <a:pt x="1026403" y="231553"/>
                  <a:pt x="1023582" y="245660"/>
                </a:cubicBezTo>
                <a:cubicBezTo>
                  <a:pt x="1007113" y="328006"/>
                  <a:pt x="1017270" y="291893"/>
                  <a:pt x="996286" y="354842"/>
                </a:cubicBezTo>
                <a:cubicBezTo>
                  <a:pt x="991737" y="423081"/>
                  <a:pt x="990191" y="491587"/>
                  <a:pt x="982639" y="559559"/>
                </a:cubicBezTo>
                <a:cubicBezTo>
                  <a:pt x="981050" y="573857"/>
                  <a:pt x="980961" y="592522"/>
                  <a:pt x="968991" y="600502"/>
                </a:cubicBezTo>
                <a:cubicBezTo>
                  <a:pt x="949690" y="613369"/>
                  <a:pt x="923498" y="609601"/>
                  <a:pt x="900752" y="614150"/>
                </a:cubicBezTo>
                <a:cubicBezTo>
                  <a:pt x="799564" y="681608"/>
                  <a:pt x="851033" y="662308"/>
                  <a:pt x="750627" y="682388"/>
                </a:cubicBezTo>
                <a:lnTo>
                  <a:pt x="545910" y="818866"/>
                </a:lnTo>
                <a:lnTo>
                  <a:pt x="464024" y="873457"/>
                </a:lnTo>
                <a:lnTo>
                  <a:pt x="382137" y="900753"/>
                </a:lnTo>
                <a:lnTo>
                  <a:pt x="341194" y="914400"/>
                </a:lnTo>
                <a:lnTo>
                  <a:pt x="218364" y="996287"/>
                </a:lnTo>
                <a:cubicBezTo>
                  <a:pt x="204716" y="1005385"/>
                  <a:pt x="192982" y="1018395"/>
                  <a:pt x="177421" y="1023582"/>
                </a:cubicBezTo>
                <a:lnTo>
                  <a:pt x="136477" y="1037230"/>
                </a:lnTo>
                <a:cubicBezTo>
                  <a:pt x="132914" y="1036339"/>
                  <a:pt x="49840" y="1017053"/>
                  <a:pt x="40943" y="1009935"/>
                </a:cubicBezTo>
                <a:cubicBezTo>
                  <a:pt x="16893" y="990695"/>
                  <a:pt x="8990" y="955018"/>
                  <a:pt x="0" y="928048"/>
                </a:cubicBezTo>
                <a:cubicBezTo>
                  <a:pt x="53280" y="848127"/>
                  <a:pt x="13648" y="927293"/>
                  <a:pt x="13648" y="791571"/>
                </a:cubicBezTo>
                <a:cubicBezTo>
                  <a:pt x="13648" y="718871"/>
                  <a:pt x="-4549" y="700585"/>
                  <a:pt x="13648" y="682388"/>
                </a:cubicBezTo>
                <a:close/>
              </a:path>
            </a:pathLst>
          </a:cu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TextBox 39"/>
          <p:cNvSpPr txBox="1"/>
          <p:nvPr/>
        </p:nvSpPr>
        <p:spPr>
          <a:xfrm>
            <a:off x="4401404" y="1504235"/>
            <a:ext cx="14739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Сирия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Полилиния 40"/>
          <p:cNvSpPr/>
          <p:nvPr/>
        </p:nvSpPr>
        <p:spPr>
          <a:xfrm>
            <a:off x="4490113" y="1856096"/>
            <a:ext cx="245660" cy="293135"/>
          </a:xfrm>
          <a:custGeom>
            <a:avLst/>
            <a:gdLst>
              <a:gd name="connsiteX0" fmla="*/ 122830 w 245660"/>
              <a:gd name="connsiteY0" fmla="*/ 259307 h 293135"/>
              <a:gd name="connsiteX1" fmla="*/ 191069 w 245660"/>
              <a:gd name="connsiteY1" fmla="*/ 204716 h 293135"/>
              <a:gd name="connsiteX2" fmla="*/ 245660 w 245660"/>
              <a:gd name="connsiteY2" fmla="*/ 122829 h 293135"/>
              <a:gd name="connsiteX3" fmla="*/ 218365 w 245660"/>
              <a:gd name="connsiteY3" fmla="*/ 81886 h 293135"/>
              <a:gd name="connsiteX4" fmla="*/ 204717 w 245660"/>
              <a:gd name="connsiteY4" fmla="*/ 27295 h 293135"/>
              <a:gd name="connsiteX5" fmla="*/ 163774 w 245660"/>
              <a:gd name="connsiteY5" fmla="*/ 0 h 293135"/>
              <a:gd name="connsiteX6" fmla="*/ 122830 w 245660"/>
              <a:gd name="connsiteY6" fmla="*/ 13647 h 293135"/>
              <a:gd name="connsiteX7" fmla="*/ 95535 w 245660"/>
              <a:gd name="connsiteY7" fmla="*/ 95534 h 293135"/>
              <a:gd name="connsiteX8" fmla="*/ 54591 w 245660"/>
              <a:gd name="connsiteY8" fmla="*/ 122829 h 293135"/>
              <a:gd name="connsiteX9" fmla="*/ 13648 w 245660"/>
              <a:gd name="connsiteY9" fmla="*/ 245659 h 293135"/>
              <a:gd name="connsiteX10" fmla="*/ 0 w 245660"/>
              <a:gd name="connsiteY10" fmla="*/ 286603 h 293135"/>
              <a:gd name="connsiteX11" fmla="*/ 122830 w 245660"/>
              <a:gd name="connsiteY11" fmla="*/ 259307 h 293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45660" h="293135">
                <a:moveTo>
                  <a:pt x="122830" y="259307"/>
                </a:moveTo>
                <a:cubicBezTo>
                  <a:pt x="154675" y="245659"/>
                  <a:pt x="171582" y="226368"/>
                  <a:pt x="191069" y="204716"/>
                </a:cubicBezTo>
                <a:cubicBezTo>
                  <a:pt x="213015" y="180332"/>
                  <a:pt x="245660" y="122829"/>
                  <a:pt x="245660" y="122829"/>
                </a:cubicBezTo>
                <a:cubicBezTo>
                  <a:pt x="236562" y="109181"/>
                  <a:pt x="224826" y="96962"/>
                  <a:pt x="218365" y="81886"/>
                </a:cubicBezTo>
                <a:cubicBezTo>
                  <a:pt x="210976" y="64646"/>
                  <a:pt x="215122" y="42902"/>
                  <a:pt x="204717" y="27295"/>
                </a:cubicBezTo>
                <a:cubicBezTo>
                  <a:pt x="195619" y="13647"/>
                  <a:pt x="177422" y="9098"/>
                  <a:pt x="163774" y="0"/>
                </a:cubicBezTo>
                <a:cubicBezTo>
                  <a:pt x="150126" y="4549"/>
                  <a:pt x="131192" y="1941"/>
                  <a:pt x="122830" y="13647"/>
                </a:cubicBezTo>
                <a:cubicBezTo>
                  <a:pt x="106106" y="37060"/>
                  <a:pt x="119475" y="79575"/>
                  <a:pt x="95535" y="95534"/>
                </a:cubicBezTo>
                <a:lnTo>
                  <a:pt x="54591" y="122829"/>
                </a:lnTo>
                <a:lnTo>
                  <a:pt x="13648" y="245659"/>
                </a:lnTo>
                <a:lnTo>
                  <a:pt x="0" y="286603"/>
                </a:lnTo>
                <a:cubicBezTo>
                  <a:pt x="62523" y="307443"/>
                  <a:pt x="90985" y="272955"/>
                  <a:pt x="122830" y="259307"/>
                </a:cubicBezTo>
                <a:close/>
              </a:path>
            </a:pathLst>
          </a:cu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TextBox 42"/>
          <p:cNvSpPr txBox="1"/>
          <p:nvPr/>
        </p:nvSpPr>
        <p:spPr>
          <a:xfrm>
            <a:off x="3295781" y="1749895"/>
            <a:ext cx="14739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Ливан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Полилиния 41"/>
          <p:cNvSpPr/>
          <p:nvPr/>
        </p:nvSpPr>
        <p:spPr>
          <a:xfrm>
            <a:off x="4256826" y="2156346"/>
            <a:ext cx="342470" cy="795643"/>
          </a:xfrm>
          <a:custGeom>
            <a:avLst/>
            <a:gdLst>
              <a:gd name="connsiteX0" fmla="*/ 1275 w 342470"/>
              <a:gd name="connsiteY0" fmla="*/ 491320 h 795643"/>
              <a:gd name="connsiteX1" fmla="*/ 42219 w 342470"/>
              <a:gd name="connsiteY1" fmla="*/ 559558 h 795643"/>
              <a:gd name="connsiteX2" fmla="*/ 69514 w 342470"/>
              <a:gd name="connsiteY2" fmla="*/ 655093 h 795643"/>
              <a:gd name="connsiteX3" fmla="*/ 83162 w 342470"/>
              <a:gd name="connsiteY3" fmla="*/ 791570 h 795643"/>
              <a:gd name="connsiteX4" fmla="*/ 110458 w 342470"/>
              <a:gd name="connsiteY4" fmla="*/ 709684 h 795643"/>
              <a:gd name="connsiteX5" fmla="*/ 151401 w 342470"/>
              <a:gd name="connsiteY5" fmla="*/ 627797 h 795643"/>
              <a:gd name="connsiteX6" fmla="*/ 165049 w 342470"/>
              <a:gd name="connsiteY6" fmla="*/ 545911 h 795643"/>
              <a:gd name="connsiteX7" fmla="*/ 219640 w 342470"/>
              <a:gd name="connsiteY7" fmla="*/ 464024 h 795643"/>
              <a:gd name="connsiteX8" fmla="*/ 233287 w 342470"/>
              <a:gd name="connsiteY8" fmla="*/ 313899 h 795643"/>
              <a:gd name="connsiteX9" fmla="*/ 260583 w 342470"/>
              <a:gd name="connsiteY9" fmla="*/ 191069 h 795643"/>
              <a:gd name="connsiteX10" fmla="*/ 287878 w 342470"/>
              <a:gd name="connsiteY10" fmla="*/ 150126 h 795643"/>
              <a:gd name="connsiteX11" fmla="*/ 342470 w 342470"/>
              <a:gd name="connsiteY11" fmla="*/ 27296 h 795643"/>
              <a:gd name="connsiteX12" fmla="*/ 301526 w 342470"/>
              <a:gd name="connsiteY12" fmla="*/ 0 h 795643"/>
              <a:gd name="connsiteX13" fmla="*/ 219640 w 342470"/>
              <a:gd name="connsiteY13" fmla="*/ 27296 h 795643"/>
              <a:gd name="connsiteX14" fmla="*/ 165049 w 342470"/>
              <a:gd name="connsiteY14" fmla="*/ 109182 h 795643"/>
              <a:gd name="connsiteX15" fmla="*/ 137753 w 342470"/>
              <a:gd name="connsiteY15" fmla="*/ 191069 h 795643"/>
              <a:gd name="connsiteX16" fmla="*/ 124105 w 342470"/>
              <a:gd name="connsiteY16" fmla="*/ 232012 h 795643"/>
              <a:gd name="connsiteX17" fmla="*/ 96810 w 342470"/>
              <a:gd name="connsiteY17" fmla="*/ 272955 h 795643"/>
              <a:gd name="connsiteX18" fmla="*/ 83162 w 342470"/>
              <a:gd name="connsiteY18" fmla="*/ 313899 h 795643"/>
              <a:gd name="connsiteX19" fmla="*/ 28571 w 342470"/>
              <a:gd name="connsiteY19" fmla="*/ 395785 h 795643"/>
              <a:gd name="connsiteX20" fmla="*/ 1275 w 342470"/>
              <a:gd name="connsiteY20" fmla="*/ 436729 h 795643"/>
              <a:gd name="connsiteX21" fmla="*/ 1275 w 342470"/>
              <a:gd name="connsiteY21" fmla="*/ 491320 h 7956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342470" h="795643">
                <a:moveTo>
                  <a:pt x="1275" y="491320"/>
                </a:moveTo>
                <a:cubicBezTo>
                  <a:pt x="8099" y="511791"/>
                  <a:pt x="30356" y="535832"/>
                  <a:pt x="42219" y="559558"/>
                </a:cubicBezTo>
                <a:cubicBezTo>
                  <a:pt x="52010" y="579139"/>
                  <a:pt x="65141" y="637599"/>
                  <a:pt x="69514" y="655093"/>
                </a:cubicBezTo>
                <a:cubicBezTo>
                  <a:pt x="74063" y="700585"/>
                  <a:pt x="55730" y="754995"/>
                  <a:pt x="83162" y="791570"/>
                </a:cubicBezTo>
                <a:cubicBezTo>
                  <a:pt x="100425" y="814587"/>
                  <a:pt x="94498" y="733624"/>
                  <a:pt x="110458" y="709684"/>
                </a:cubicBezTo>
                <a:cubicBezTo>
                  <a:pt x="134996" y="672877"/>
                  <a:pt x="141983" y="670176"/>
                  <a:pt x="151401" y="627797"/>
                </a:cubicBezTo>
                <a:cubicBezTo>
                  <a:pt x="157404" y="600784"/>
                  <a:pt x="154406" y="571454"/>
                  <a:pt x="165049" y="545911"/>
                </a:cubicBezTo>
                <a:cubicBezTo>
                  <a:pt x="177666" y="515629"/>
                  <a:pt x="219640" y="464024"/>
                  <a:pt x="219640" y="464024"/>
                </a:cubicBezTo>
                <a:cubicBezTo>
                  <a:pt x="224189" y="413982"/>
                  <a:pt x="227416" y="363803"/>
                  <a:pt x="233287" y="313899"/>
                </a:cubicBezTo>
                <a:cubicBezTo>
                  <a:pt x="236513" y="286479"/>
                  <a:pt x="244832" y="222571"/>
                  <a:pt x="260583" y="191069"/>
                </a:cubicBezTo>
                <a:cubicBezTo>
                  <a:pt x="267918" y="176398"/>
                  <a:pt x="281216" y="165115"/>
                  <a:pt x="287878" y="150126"/>
                </a:cubicBezTo>
                <a:cubicBezTo>
                  <a:pt x="352840" y="3960"/>
                  <a:pt x="280698" y="119952"/>
                  <a:pt x="342470" y="27296"/>
                </a:cubicBezTo>
                <a:cubicBezTo>
                  <a:pt x="328822" y="18197"/>
                  <a:pt x="317929" y="0"/>
                  <a:pt x="301526" y="0"/>
                </a:cubicBezTo>
                <a:cubicBezTo>
                  <a:pt x="272754" y="0"/>
                  <a:pt x="219640" y="27296"/>
                  <a:pt x="219640" y="27296"/>
                </a:cubicBezTo>
                <a:cubicBezTo>
                  <a:pt x="201443" y="54591"/>
                  <a:pt x="175423" y="78061"/>
                  <a:pt x="165049" y="109182"/>
                </a:cubicBezTo>
                <a:lnTo>
                  <a:pt x="137753" y="191069"/>
                </a:lnTo>
                <a:cubicBezTo>
                  <a:pt x="133204" y="204717"/>
                  <a:pt x="132085" y="220042"/>
                  <a:pt x="124105" y="232012"/>
                </a:cubicBezTo>
                <a:cubicBezTo>
                  <a:pt x="115007" y="245660"/>
                  <a:pt x="104145" y="258284"/>
                  <a:pt x="96810" y="272955"/>
                </a:cubicBezTo>
                <a:cubicBezTo>
                  <a:pt x="90376" y="285822"/>
                  <a:pt x="90149" y="301323"/>
                  <a:pt x="83162" y="313899"/>
                </a:cubicBezTo>
                <a:cubicBezTo>
                  <a:pt x="67230" y="342576"/>
                  <a:pt x="46768" y="368490"/>
                  <a:pt x="28571" y="395785"/>
                </a:cubicBezTo>
                <a:lnTo>
                  <a:pt x="1275" y="436729"/>
                </a:lnTo>
                <a:cubicBezTo>
                  <a:pt x="18044" y="503803"/>
                  <a:pt x="-5549" y="470849"/>
                  <a:pt x="1275" y="491320"/>
                </a:cubicBezTo>
                <a:close/>
              </a:path>
            </a:pathLst>
          </a:cu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TextBox 44"/>
          <p:cNvSpPr txBox="1"/>
          <p:nvPr/>
        </p:nvSpPr>
        <p:spPr>
          <a:xfrm>
            <a:off x="3138985" y="2129672"/>
            <a:ext cx="14739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Израиль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5800299" y="-27418"/>
            <a:ext cx="648268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Страны </a:t>
            </a:r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Ближнего Востока </a:t>
            </a:r>
            <a:endParaRPr lang="ru-RU" sz="32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6495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6" grpId="0"/>
      <p:bldP spid="35" grpId="0" animBg="1"/>
      <p:bldP spid="38" grpId="0"/>
      <p:bldP spid="37" grpId="0" animBg="1"/>
      <p:bldP spid="40" grpId="0"/>
      <p:bldP spid="41" grpId="0" animBg="1"/>
      <p:bldP spid="43" grpId="0"/>
      <p:bldP spid="42" grpId="0" animBg="1"/>
      <p:bldP spid="4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405249"/>
            <a:ext cx="10515600" cy="781287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сионизм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7727" y="3834002"/>
            <a:ext cx="1137654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0" i="0" dirty="0" smtClean="0">
                <a:solidFill>
                  <a:srgbClr val="0000FF"/>
                </a:solidFill>
                <a:effectLst/>
                <a:latin typeface="Arial Black" panose="020B0A04020102020204" pitchFamily="34" charset="0"/>
              </a:rPr>
              <a:t>националистическая идеология и политическое движение, направленное на создание и укрепление еврейского государства на территории Древнееврейского царства.</a:t>
            </a:r>
            <a:endParaRPr lang="ru-RU" sz="3200" dirty="0" smtClean="0">
              <a:solidFill>
                <a:srgbClr val="0000FF"/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7727" y="110439"/>
            <a:ext cx="1137654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0" i="0" dirty="0" smtClean="0">
                <a:effectLst/>
                <a:latin typeface="Arial Black" panose="020B0A04020102020204" pitchFamily="34" charset="0"/>
              </a:rPr>
              <a:t>Ситуацию на Ближнем Востоке осложнила массовая иммиграция еврейского населения в Палестину, организованная сионистскими организациями </a:t>
            </a:r>
            <a:endParaRPr lang="ru-RU" sz="2800" dirty="0" smtClean="0">
              <a:latin typeface="Arial Black" panose="020B0A04020102020204" pitchFamily="34" charset="0"/>
            </a:endParaRPr>
          </a:p>
        </p:txBody>
      </p:sp>
      <p:pic>
        <p:nvPicPr>
          <p:cNvPr id="3074" name="Picture 2" descr="https://upload.wikimedia.org/wikipedia/commons/thumb/d/d4/Flag_of_Israel.svg/220px-Flag_of_Israel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163" y="1410898"/>
            <a:ext cx="2941329" cy="2139150"/>
          </a:xfrm>
          <a:prstGeom prst="rect">
            <a:avLst/>
          </a:prstGeom>
          <a:noFill/>
          <a:ln>
            <a:solidFill>
              <a:srgbClr val="0000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3865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48218" y="0"/>
            <a:ext cx="813150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i="0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Сион – </a:t>
            </a:r>
            <a:r>
              <a:rPr lang="ru-RU" sz="3200" b="1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часть холма на котором располагается город Иерусалим</a:t>
            </a:r>
            <a:endParaRPr lang="ru-RU" sz="32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8631797" y="198733"/>
            <a:ext cx="3373621" cy="4966529"/>
            <a:chOff x="8128001" y="137734"/>
            <a:chExt cx="3502516" cy="6504675"/>
          </a:xfrm>
        </p:grpSpPr>
        <p:grpSp>
          <p:nvGrpSpPr>
            <p:cNvPr id="9" name="Группа 8"/>
            <p:cNvGrpSpPr/>
            <p:nvPr/>
          </p:nvGrpSpPr>
          <p:grpSpPr>
            <a:xfrm>
              <a:off x="8128001" y="137734"/>
              <a:ext cx="3502516" cy="6504675"/>
              <a:chOff x="8128001" y="110438"/>
              <a:chExt cx="3502516" cy="6504675"/>
            </a:xfrm>
          </p:grpSpPr>
          <p:pic>
            <p:nvPicPr>
              <p:cNvPr id="2050" name="Picture 2" descr="Израиль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128001" y="110438"/>
                <a:ext cx="3502516" cy="6504675"/>
              </a:xfrm>
              <a:prstGeom prst="rect">
                <a:avLst/>
              </a:prstGeom>
              <a:noFill/>
              <a:ln w="28575">
                <a:solidFill>
                  <a:srgbClr val="C00000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8" name="TextBox 7"/>
              <p:cNvSpPr txBox="1"/>
              <p:nvPr/>
            </p:nvSpPr>
            <p:spPr>
              <a:xfrm>
                <a:off x="9272588" y="2500252"/>
                <a:ext cx="82867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0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Сион </a:t>
                </a:r>
                <a:endParaRPr lang="ru-RU" sz="2000" b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0" name="Овал 9"/>
            <p:cNvSpPr/>
            <p:nvPr/>
          </p:nvSpPr>
          <p:spPr>
            <a:xfrm>
              <a:off x="10126639" y="2743200"/>
              <a:ext cx="136477" cy="150125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2" name="Прямоугольник 11"/>
          <p:cNvSpPr/>
          <p:nvPr/>
        </p:nvSpPr>
        <p:spPr>
          <a:xfrm>
            <a:off x="248218" y="1112338"/>
            <a:ext cx="813150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>
                <a:solidFill>
                  <a:srgbClr val="2021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Среди евреев, живших </a:t>
            </a:r>
            <a:r>
              <a:rPr lang="ru-RU" sz="2800" b="1" dirty="0" smtClean="0">
                <a:solidFill>
                  <a:srgbClr val="2021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всему миру , </a:t>
            </a:r>
            <a:r>
              <a:rPr lang="ru-RU" sz="2800" b="1" dirty="0">
                <a:solidFill>
                  <a:srgbClr val="2021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всегда было распространено сильное стремление возвратиться к 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Сиону</a:t>
            </a:r>
            <a:r>
              <a:rPr lang="ru-RU" sz="2800" b="1" dirty="0">
                <a:solidFill>
                  <a:srgbClr val="2021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48217" y="2532453"/>
            <a:ext cx="813150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2021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Основатель </a:t>
            </a:r>
            <a:r>
              <a:rPr lang="ru-RU" sz="2800" b="1" dirty="0">
                <a:solidFill>
                  <a:srgbClr val="2021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политического 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сионизма –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Теодор 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Герцль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в 1896 г. опубликовавший книгу 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«Еврейское государство»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2" name="Picture 4" descr="https://upload.wikimedia.org/wikipedia/commons/thumb/9/95/Theodor_Herzl.jpg/274px-Theodor_Herz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217" y="4056820"/>
            <a:ext cx="1975596" cy="2631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upload.wikimedia.org/wikipedia/commons/thumb/4/4d/Judenstaat_cover.jpg/220px-Judenstaat_cove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8256" y="4056820"/>
            <a:ext cx="1912108" cy="2633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" name="Группа 13"/>
          <p:cNvGrpSpPr/>
          <p:nvPr/>
        </p:nvGrpSpPr>
        <p:grpSpPr>
          <a:xfrm>
            <a:off x="5284190" y="1011133"/>
            <a:ext cx="6695212" cy="5677412"/>
            <a:chOff x="5686559" y="982248"/>
            <a:chExt cx="6695212" cy="5677412"/>
          </a:xfrm>
        </p:grpSpPr>
        <p:pic>
          <p:nvPicPr>
            <p:cNvPr id="2056" name="Picture 8" descr="undefined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86559" y="982248"/>
              <a:ext cx="6695211" cy="4966529"/>
            </a:xfrm>
            <a:prstGeom prst="rect">
              <a:avLst/>
            </a:prstGeom>
            <a:noFill/>
            <a:ln w="28575">
              <a:solidFill>
                <a:srgbClr val="C0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Прямоугольник 18"/>
            <p:cNvSpPr/>
            <p:nvPr/>
          </p:nvSpPr>
          <p:spPr>
            <a:xfrm>
              <a:off x="5686560" y="5951774"/>
              <a:ext cx="6695211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000" b="1" dirty="0" smtClean="0">
                  <a:solidFill>
                    <a:srgbClr val="20212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Первый Всемирный еврейский конгресс.</a:t>
              </a:r>
            </a:p>
            <a:p>
              <a:pPr algn="ctr"/>
              <a:r>
                <a:rPr lang="ru-RU" sz="2000" b="1" dirty="0">
                  <a:solidFill>
                    <a:srgbClr val="20212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1897 г. Базель. Швейцария.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05450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182869" y="1003584"/>
            <a:ext cx="4539255" cy="4503787"/>
            <a:chOff x="264755" y="119962"/>
            <a:chExt cx="4539255" cy="4503787"/>
          </a:xfrm>
        </p:grpSpPr>
        <p:grpSp>
          <p:nvGrpSpPr>
            <p:cNvPr id="4" name="Группа 3"/>
            <p:cNvGrpSpPr/>
            <p:nvPr/>
          </p:nvGrpSpPr>
          <p:grpSpPr>
            <a:xfrm>
              <a:off x="264755" y="119962"/>
              <a:ext cx="4539255" cy="4503787"/>
              <a:chOff x="264755" y="119962"/>
              <a:chExt cx="4539255" cy="4503787"/>
            </a:xfrm>
          </p:grpSpPr>
          <p:pic>
            <p:nvPicPr>
              <p:cNvPr id="4098" name="Picture 2" descr="Приблизительные границы Британского мандата в Палестине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4755" y="977213"/>
                <a:ext cx="4539255" cy="364653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100" name="Picture 4" descr="Флаг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37713" y="119962"/>
                <a:ext cx="1524000" cy="762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102" name="Picture 6" descr="Герб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03742" y="119962"/>
                <a:ext cx="857250" cy="85725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7" name="TextBox 6"/>
            <p:cNvSpPr txBox="1"/>
            <p:nvPr/>
          </p:nvSpPr>
          <p:spPr>
            <a:xfrm>
              <a:off x="1206452" y="3562066"/>
              <a:ext cx="219729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1920-1948</a:t>
              </a:r>
              <a:endPara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4722124" y="480364"/>
            <a:ext cx="70968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Первая алия </a:t>
            </a:r>
            <a:r>
              <a:rPr lang="ru-RU" sz="2800" b="1" dirty="0" smtClean="0">
                <a:latin typeface="Arial Black" panose="020B0A04020102020204" pitchFamily="34" charset="0"/>
              </a:rPr>
              <a:t>(1882-1903) - 35 тыс.</a:t>
            </a:r>
            <a:endParaRPr lang="ru-RU" sz="2800" b="1" dirty="0">
              <a:latin typeface="Arial Black" panose="020B0A040201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22124" y="1122974"/>
            <a:ext cx="70968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Вторая алия </a:t>
            </a:r>
            <a:r>
              <a:rPr lang="ru-RU" sz="2800" b="1" dirty="0" smtClean="0">
                <a:latin typeface="Arial Black" panose="020B0A04020102020204" pitchFamily="34" charset="0"/>
              </a:rPr>
              <a:t>(1904-1914) - 40 тыс.</a:t>
            </a:r>
            <a:endParaRPr lang="ru-RU" sz="2800" b="1" dirty="0">
              <a:latin typeface="Arial Black" panose="020B0A040201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722124" y="1765584"/>
            <a:ext cx="70968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Третья алия </a:t>
            </a:r>
            <a:r>
              <a:rPr lang="ru-RU" sz="2800" b="1" dirty="0" smtClean="0">
                <a:latin typeface="Arial Black" panose="020B0A04020102020204" pitchFamily="34" charset="0"/>
              </a:rPr>
              <a:t>(1919-1923) - 40 тыс.</a:t>
            </a:r>
            <a:endParaRPr lang="ru-RU" sz="2800" b="1" dirty="0">
              <a:latin typeface="Arial Black" panose="020B0A040201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758518" y="2408194"/>
            <a:ext cx="72378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Четвертая алия </a:t>
            </a:r>
            <a:r>
              <a:rPr lang="ru-RU" sz="2800" b="1" dirty="0" smtClean="0">
                <a:latin typeface="Arial Black" panose="020B0A04020102020204" pitchFamily="34" charset="0"/>
              </a:rPr>
              <a:t>(1924-1929) - 82 тыс.</a:t>
            </a:r>
            <a:endParaRPr lang="ru-RU" sz="2800" b="1" dirty="0">
              <a:latin typeface="Arial Black" panose="020B0A040201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758518" y="3481691"/>
            <a:ext cx="72378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Пятая алия </a:t>
            </a:r>
            <a:r>
              <a:rPr lang="ru-RU" sz="2800" b="1" dirty="0" smtClean="0">
                <a:latin typeface="Arial Black" panose="020B0A04020102020204" pitchFamily="34" charset="0"/>
              </a:rPr>
              <a:t>(1929-1939) - 250 тыс.</a:t>
            </a:r>
            <a:endParaRPr lang="ru-RU" sz="2800" b="1" dirty="0">
              <a:latin typeface="Arial Black" panose="020B0A040201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58518" y="4687702"/>
            <a:ext cx="723786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1940 г. </a:t>
            </a:r>
          </a:p>
          <a:p>
            <a:pPr algn="ctr"/>
            <a:r>
              <a:rPr lang="ru-RU" sz="2800" b="1" dirty="0" smtClean="0">
                <a:latin typeface="Arial Black" panose="020B0A04020102020204" pitchFamily="34" charset="0"/>
              </a:rPr>
              <a:t>еврейское население Палестины </a:t>
            </a:r>
            <a:r>
              <a:rPr lang="ru-RU" sz="2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450 тыс.</a:t>
            </a:r>
            <a:endParaRPr lang="ru-RU" sz="2800" b="1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9967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1574041" y="208174"/>
            <a:ext cx="3057098" cy="3503058"/>
            <a:chOff x="382138" y="331787"/>
            <a:chExt cx="3057098" cy="3503058"/>
          </a:xfrm>
        </p:grpSpPr>
        <p:pic>
          <p:nvPicPr>
            <p:cNvPr id="5122" name="Picture 2" descr="https://upload.wikimedia.org/wikipedia/commons/thumb/c/c2/Kibbutz_Guard_1936.jpg/220px-Kibbutz_Guard_1936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3498" y="331787"/>
              <a:ext cx="2095500" cy="3133726"/>
            </a:xfrm>
            <a:prstGeom prst="rect">
              <a:avLst/>
            </a:prstGeom>
            <a:noFill/>
            <a:ln w="28575">
              <a:solidFill>
                <a:srgbClr val="C0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382138" y="3465513"/>
              <a:ext cx="30570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/>
                <a:t>1936 г. охранница кибуца</a:t>
              </a:r>
              <a:endParaRPr lang="ru-RU" b="1" dirty="0"/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6096000" y="195309"/>
            <a:ext cx="5843043" cy="5026865"/>
            <a:chOff x="3990596" y="331787"/>
            <a:chExt cx="5843043" cy="5026865"/>
          </a:xfrm>
        </p:grpSpPr>
        <p:pic>
          <p:nvPicPr>
            <p:cNvPr id="5124" name="Picture 4" descr="undefine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90596" y="331787"/>
              <a:ext cx="5714763" cy="4657533"/>
            </a:xfrm>
            <a:prstGeom prst="rect">
              <a:avLst/>
            </a:prstGeom>
            <a:noFill/>
            <a:ln w="28575">
              <a:solidFill>
                <a:srgbClr val="C0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3990596" y="4989320"/>
              <a:ext cx="58430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/>
                <a:t>1920-30 гг. лагерь переселенцев под Тель-Авивом</a:t>
              </a:r>
              <a:endParaRPr lang="ru-RU" b="1" dirty="0"/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922990" y="3711232"/>
            <a:ext cx="4269427" cy="3159633"/>
            <a:chOff x="1394393" y="3698367"/>
            <a:chExt cx="4269427" cy="3159633"/>
          </a:xfrm>
        </p:grpSpPr>
        <p:pic>
          <p:nvPicPr>
            <p:cNvPr id="5126" name="Picture 6" descr="https://avatars.dzeninfra.ru/get-zen_doc/1708203/pub_5eafc016dadc5a18844ccb32_5eafde3ecd655a1fde55e671/scale_1200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94393" y="3698367"/>
              <a:ext cx="4269427" cy="2849842"/>
            </a:xfrm>
            <a:prstGeom prst="rect">
              <a:avLst/>
            </a:prstGeom>
            <a:noFill/>
            <a:ln w="28575">
              <a:solidFill>
                <a:srgbClr val="C0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1885666" y="6488668"/>
              <a:ext cx="3057098" cy="369332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/>
                <a:t>ортодоксальные евреи</a:t>
              </a:r>
              <a:endParaRPr lang="ru-RU" b="1" dirty="0"/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2674097" y="481972"/>
            <a:ext cx="8786838" cy="5503058"/>
            <a:chOff x="3023925" y="537929"/>
            <a:chExt cx="8786838" cy="5503058"/>
          </a:xfrm>
        </p:grpSpPr>
        <p:pic>
          <p:nvPicPr>
            <p:cNvPr id="5128" name="Picture 8" descr="https://rusidea.org/upl/pct/Plan-Haavara.jp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23925" y="537929"/>
              <a:ext cx="8786838" cy="4856727"/>
            </a:xfrm>
            <a:prstGeom prst="rect">
              <a:avLst/>
            </a:prstGeom>
            <a:noFill/>
            <a:ln w="28575">
              <a:solidFill>
                <a:srgbClr val="C0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TextBox 13"/>
            <p:cNvSpPr txBox="1"/>
            <p:nvPr/>
          </p:nvSpPr>
          <p:spPr>
            <a:xfrm>
              <a:off x="5308979" y="5394656"/>
              <a:ext cx="405793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/>
                <a:t>«немцы убили наши семьи! </a:t>
              </a:r>
            </a:p>
            <a:p>
              <a:pPr algn="ctr"/>
              <a:r>
                <a:rPr lang="ru-RU" b="1" dirty="0" smtClean="0"/>
                <a:t>не убивайте нашу надежду!»</a:t>
              </a:r>
              <a:endParaRPr lang="ru-RU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323276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208628" y="207958"/>
            <a:ext cx="3774743" cy="583611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кибуц</a:t>
            </a:r>
            <a:endParaRPr lang="ru-RU" b="1" dirty="0">
              <a:ln>
                <a:solidFill>
                  <a:schemeClr val="tx1"/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7170" name="Picture 2" descr="Израиль, Кибуцы — описание, фото, впечатления туристо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69" y="1063507"/>
            <a:ext cx="5715000" cy="3800476"/>
          </a:xfrm>
          <a:prstGeom prst="rect">
            <a:avLst/>
          </a:prstGeom>
          <a:noFill/>
          <a:ln w="28575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36811" y="5135921"/>
            <a:ext cx="1128214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atin typeface="Arial" panose="020B0604020202020204" pitchFamily="34" charset="0"/>
              </a:rPr>
              <a:t>сельскохозяйственная коммуна в Израиле, характеризующаяся общностью имущества и равенством в труде и потреблении.</a:t>
            </a:r>
            <a:endParaRPr lang="ru-RU" sz="3200" b="1" dirty="0"/>
          </a:p>
        </p:txBody>
      </p:sp>
      <p:pic>
        <p:nvPicPr>
          <p:cNvPr id="7172" name="Picture 4" descr="Кибуцы в Израиле: условия проживания и жизнь в 2022 году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0713" y="1063507"/>
            <a:ext cx="5753731" cy="3800475"/>
          </a:xfrm>
          <a:prstGeom prst="rect">
            <a:avLst/>
          </a:prstGeom>
          <a:noFill/>
          <a:ln w="28575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139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8916538" y="1194888"/>
            <a:ext cx="3057098" cy="4180901"/>
            <a:chOff x="9134902" y="1035452"/>
            <a:chExt cx="3057098" cy="4180901"/>
          </a:xfrm>
        </p:grpSpPr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9403648" y="1035452"/>
              <a:ext cx="2237891" cy="3996235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9134902" y="4847021"/>
              <a:ext cx="3057098" cy="369332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/>
                <a:t>переселенцы евреи</a:t>
              </a:r>
              <a:endParaRPr lang="ru-RU" b="1" dirty="0"/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218363" y="1321212"/>
            <a:ext cx="3057098" cy="4206131"/>
            <a:chOff x="0" y="1194888"/>
            <a:chExt cx="3057098" cy="4206131"/>
          </a:xfrm>
        </p:grpSpPr>
        <p:pic>
          <p:nvPicPr>
            <p:cNvPr id="6146" name="Picture 2" descr="арабские мужчины фото в полный рост: 2 тыс изображений найдено в Яндекс  Картинках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6473" y="1194888"/>
              <a:ext cx="2541878" cy="38367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0" y="5031687"/>
              <a:ext cx="3057098" cy="369332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/>
                <a:t>а</a:t>
              </a:r>
              <a:r>
                <a:rPr lang="ru-RU" b="1" dirty="0" smtClean="0"/>
                <a:t>рабское население</a:t>
              </a:r>
              <a:endParaRPr lang="ru-RU" b="1" dirty="0"/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4558353" y="174198"/>
            <a:ext cx="3703093" cy="5722477"/>
            <a:chOff x="4558353" y="174198"/>
            <a:chExt cx="3703093" cy="5722477"/>
          </a:xfrm>
        </p:grpSpPr>
        <p:pic>
          <p:nvPicPr>
            <p:cNvPr id="6150" name="Picture 6" descr="Форма сухопутных войск Великобритании Второй мировой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96895" y="174198"/>
              <a:ext cx="2398209" cy="53531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4558353" y="5527343"/>
              <a:ext cx="3703093" cy="369332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/>
                <a:t>Британские колониальные власти</a:t>
              </a:r>
              <a:endParaRPr lang="ru-RU" b="1" dirty="0"/>
            </a:p>
          </p:txBody>
        </p:sp>
      </p:grpSp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907575" y="2802361"/>
            <a:ext cx="10515600" cy="781287"/>
          </a:xfrm>
        </p:spPr>
        <p:txBody>
          <a:bodyPr>
            <a:noAutofit/>
          </a:bodyPr>
          <a:lstStyle/>
          <a:p>
            <a:pPr algn="ctr"/>
            <a:r>
              <a:rPr lang="ru-RU" sz="9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вооруженные столкновения</a:t>
            </a:r>
            <a:endParaRPr lang="ru-RU" sz="9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829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208628" y="95435"/>
            <a:ext cx="3774743" cy="583611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СССР</a:t>
            </a:r>
            <a:endParaRPr lang="ru-RU" b="1" dirty="0">
              <a:ln>
                <a:solidFill>
                  <a:schemeClr val="tx1"/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096966" y="679046"/>
            <a:ext cx="825689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dirty="0" smtClean="0">
                <a:latin typeface="Arial Black" panose="020B0A04020102020204" pitchFamily="34" charset="0"/>
              </a:rPr>
              <a:t>активно поддерживал идею создания самостоятельного еврейского государства</a:t>
            </a:r>
            <a:endParaRPr lang="ru-RU" sz="3000" b="1" dirty="0">
              <a:latin typeface="Arial Black" panose="020B0A04020102020204" pitchFamily="34" charset="0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-27816" y="304550"/>
            <a:ext cx="3057098" cy="3096202"/>
            <a:chOff x="-27816" y="304550"/>
            <a:chExt cx="3057098" cy="3096202"/>
          </a:xfrm>
        </p:grpSpPr>
        <p:pic>
          <p:nvPicPr>
            <p:cNvPr id="8194" name="Picture 2" descr="Портрет Сталина (вариант 3) | Купить | Интернет-магазин ruszamir.ru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0413" y="304550"/>
              <a:ext cx="1920640" cy="2718917"/>
            </a:xfrm>
            <a:prstGeom prst="ellipse">
              <a:avLst/>
            </a:prstGeom>
            <a:ln w="63500" cap="rnd">
              <a:solidFill>
                <a:srgbClr val="C00000"/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-27816" y="3031420"/>
              <a:ext cx="3057098" cy="369332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/>
                <a:t>И.В.Сталин</a:t>
              </a:r>
              <a:endParaRPr lang="ru-RU" b="1" dirty="0"/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9174951" y="424698"/>
            <a:ext cx="3057098" cy="2976054"/>
            <a:chOff x="9252288" y="328106"/>
            <a:chExt cx="3057098" cy="2976054"/>
          </a:xfrm>
        </p:grpSpPr>
        <p:sp>
          <p:nvSpPr>
            <p:cNvPr id="10" name="TextBox 9"/>
            <p:cNvSpPr txBox="1"/>
            <p:nvPr/>
          </p:nvSpPr>
          <p:spPr>
            <a:xfrm>
              <a:off x="9252288" y="2934828"/>
              <a:ext cx="3057098" cy="369332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err="1" smtClean="0"/>
                <a:t>А.А.Громыко</a:t>
              </a:r>
              <a:endParaRPr lang="ru-RU" b="1" dirty="0"/>
            </a:p>
          </p:txBody>
        </p:sp>
        <p:pic>
          <p:nvPicPr>
            <p:cNvPr id="8198" name="Picture 6" descr="Ассоциация внешнеполитических исследований имени А.А. Громыко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839" b="21586"/>
            <a:stretch/>
          </p:blipFill>
          <p:spPr bwMode="auto">
            <a:xfrm>
              <a:off x="9730946" y="328106"/>
              <a:ext cx="2099783" cy="2606722"/>
            </a:xfrm>
            <a:prstGeom prst="ellipse">
              <a:avLst/>
            </a:prstGeom>
            <a:ln w="63500" cap="rnd">
              <a:solidFill>
                <a:srgbClr val="C00000"/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3" name="Заголовок 1"/>
          <p:cNvSpPr txBox="1">
            <a:spLocks/>
          </p:cNvSpPr>
          <p:nvPr/>
        </p:nvSpPr>
        <p:spPr>
          <a:xfrm>
            <a:off x="4338043" y="2436295"/>
            <a:ext cx="3774743" cy="583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8000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ООН</a:t>
            </a:r>
            <a:endParaRPr lang="ru-RU" sz="8000" b="1" dirty="0">
              <a:ln>
                <a:solidFill>
                  <a:schemeClr val="tx1"/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grpSp>
        <p:nvGrpSpPr>
          <p:cNvPr id="14" name="Группа 13"/>
          <p:cNvGrpSpPr/>
          <p:nvPr/>
        </p:nvGrpSpPr>
        <p:grpSpPr>
          <a:xfrm>
            <a:off x="9900628" y="3906466"/>
            <a:ext cx="2019121" cy="2897406"/>
            <a:chOff x="9134902" y="1035452"/>
            <a:chExt cx="3057098" cy="4449607"/>
          </a:xfrm>
        </p:grpSpPr>
        <p:pic>
          <p:nvPicPr>
            <p:cNvPr id="15" name="Рисунок 1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flipH="1">
              <a:off x="9403648" y="1035452"/>
              <a:ext cx="2237891" cy="3996235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9134902" y="4847022"/>
              <a:ext cx="3057098" cy="638037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/>
                <a:t>евреи</a:t>
              </a:r>
              <a:endParaRPr lang="ru-RU" b="1" dirty="0"/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347486" y="3960594"/>
            <a:ext cx="2224118" cy="2897406"/>
            <a:chOff x="0" y="1194888"/>
            <a:chExt cx="3057098" cy="4397327"/>
          </a:xfrm>
        </p:grpSpPr>
        <p:pic>
          <p:nvPicPr>
            <p:cNvPr id="18" name="Picture 2" descr="арабские мужчины фото в полный рост: 2 тыс изображений найдено в Яндекс  Картинках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6473" y="1194888"/>
              <a:ext cx="2541878" cy="38367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TextBox 18"/>
            <p:cNvSpPr txBox="1"/>
            <p:nvPr/>
          </p:nvSpPr>
          <p:spPr>
            <a:xfrm>
              <a:off x="0" y="5031688"/>
              <a:ext cx="3057098" cy="560527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/>
                <a:t>арабы</a:t>
              </a:r>
              <a:endParaRPr lang="ru-RU" b="1" dirty="0"/>
            </a:p>
          </p:txBody>
        </p:sp>
      </p:grpSp>
      <p:sp>
        <p:nvSpPr>
          <p:cNvPr id="20" name="Заголовок 1"/>
          <p:cNvSpPr txBox="1">
            <a:spLocks/>
          </p:cNvSpPr>
          <p:nvPr/>
        </p:nvSpPr>
        <p:spPr>
          <a:xfrm>
            <a:off x="4338043" y="3376983"/>
            <a:ext cx="3774743" cy="583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2 государства</a:t>
            </a:r>
            <a:endParaRPr lang="ru-RU" b="1" dirty="0">
              <a:ln>
                <a:solidFill>
                  <a:schemeClr val="tx1"/>
                </a:solidFill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21" name="Заголовок 1"/>
          <p:cNvSpPr txBox="1">
            <a:spLocks/>
          </p:cNvSpPr>
          <p:nvPr/>
        </p:nvSpPr>
        <p:spPr>
          <a:xfrm>
            <a:off x="6579118" y="4660679"/>
            <a:ext cx="3774743" cy="583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Израиль</a:t>
            </a:r>
            <a:endParaRPr lang="ru-RU" b="1" dirty="0">
              <a:ln>
                <a:solidFill>
                  <a:schemeClr val="tx1"/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22" name="Заголовок 1"/>
          <p:cNvSpPr txBox="1">
            <a:spLocks/>
          </p:cNvSpPr>
          <p:nvPr/>
        </p:nvSpPr>
        <p:spPr>
          <a:xfrm>
            <a:off x="2073579" y="4660679"/>
            <a:ext cx="3774743" cy="583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Палестина</a:t>
            </a:r>
            <a:endParaRPr lang="ru-RU" b="1" dirty="0">
              <a:ln>
                <a:solidFill>
                  <a:schemeClr val="tx1"/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flipH="1">
            <a:off x="4107976" y="3960594"/>
            <a:ext cx="1988024" cy="700085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6113421" y="3960594"/>
            <a:ext cx="1988024" cy="700085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Заголовок 1"/>
          <p:cNvSpPr txBox="1">
            <a:spLocks/>
          </p:cNvSpPr>
          <p:nvPr/>
        </p:nvSpPr>
        <p:spPr>
          <a:xfrm>
            <a:off x="3380856" y="5414892"/>
            <a:ext cx="5465129" cy="119468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dirty="0" smtClean="0">
                <a:ln>
                  <a:solidFill>
                    <a:schemeClr val="tx1"/>
                  </a:solidFill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ООН</a:t>
            </a:r>
          </a:p>
          <a:p>
            <a:pPr algn="ctr"/>
            <a:r>
              <a:rPr lang="ru-RU" sz="3600" b="1" dirty="0">
                <a:ln>
                  <a:solidFill>
                    <a:schemeClr val="tx1"/>
                  </a:solidFill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р</a:t>
            </a:r>
            <a:r>
              <a:rPr lang="ru-RU" sz="3600" b="1" dirty="0" smtClean="0">
                <a:ln>
                  <a:solidFill>
                    <a:schemeClr val="tx1"/>
                  </a:solidFill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езолюция №181</a:t>
            </a:r>
          </a:p>
          <a:p>
            <a:pPr algn="ctr"/>
            <a:r>
              <a:rPr lang="ru-RU" sz="3600" b="1" dirty="0" smtClean="0">
                <a:ln>
                  <a:solidFill>
                    <a:schemeClr val="tx1"/>
                  </a:solidFill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29.11.1947</a:t>
            </a:r>
            <a:endParaRPr lang="ru-RU" sz="3600" b="1" dirty="0">
              <a:ln>
                <a:solidFill>
                  <a:schemeClr val="tx1"/>
                </a:solidFill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8200" name="Picture 8" descr="https://upload.wikimedia.org/wikipedia/commons/thumb/b/bd/UN_Palestine_Partition_Versions_1947.jpg/193px-UN_Palestine_Partition_Versions_1947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0185" y="731633"/>
            <a:ext cx="2955972" cy="6126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619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3" grpId="0"/>
      <p:bldP spid="20" grpId="0"/>
      <p:bldP spid="21" grpId="0"/>
      <p:bldP spid="22" grpId="0"/>
      <p:bldP spid="2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1071</TotalTime>
  <Words>344</Words>
  <Application>Microsoft Office PowerPoint</Application>
  <PresentationFormat>Широкоэкранный</PresentationFormat>
  <Paragraphs>106</Paragraphs>
  <Slides>15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Arial Black</vt:lpstr>
      <vt:lpstr>Calibri</vt:lpstr>
      <vt:lpstr>Calibri Light</vt:lpstr>
      <vt:lpstr>Times New Roman</vt:lpstr>
      <vt:lpstr>Тема Office</vt:lpstr>
      <vt:lpstr>Страны Ближнего Востока в 1945 – 2010 гг.</vt:lpstr>
      <vt:lpstr>Презентация PowerPoint</vt:lpstr>
      <vt:lpstr>сионизм</vt:lpstr>
      <vt:lpstr>Презентация PowerPoint</vt:lpstr>
      <vt:lpstr>Презентация PowerPoint</vt:lpstr>
      <vt:lpstr>Презентация PowerPoint</vt:lpstr>
      <vt:lpstr>кибуц</vt:lpstr>
      <vt:lpstr>вооруженные столкновения</vt:lpstr>
      <vt:lpstr>СССР</vt:lpstr>
      <vt:lpstr>Презентация PowerPoint</vt:lpstr>
      <vt:lpstr>Презентация PowerPoint</vt:lpstr>
      <vt:lpstr>сближение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Общественное движение при Александре I</dc:title>
  <dc:creator>Константин</dc:creator>
  <cp:lastModifiedBy>Константин</cp:lastModifiedBy>
  <cp:revision>97</cp:revision>
  <dcterms:created xsi:type="dcterms:W3CDTF">2022-02-06T13:58:03Z</dcterms:created>
  <dcterms:modified xsi:type="dcterms:W3CDTF">2023-10-17T21:31:49Z</dcterms:modified>
</cp:coreProperties>
</file>