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9635D-D0D3-4D9F-BC00-B8E464489E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34A0D-1E36-4382-8E7E-50062B7DB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34A0D-1E36-4382-8E7E-50062B7DB76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620688"/>
            <a:ext cx="7056784" cy="1894362"/>
          </a:xfrm>
        </p:spPr>
        <p:txBody>
          <a:bodyPr>
            <a:noAutofit/>
          </a:bodyPr>
          <a:lstStyle/>
          <a:p>
            <a:r>
              <a:rPr lang="ru-RU" sz="6000" dirty="0" smtClean="0"/>
              <a:t>«Поезд здоровья»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4725144"/>
            <a:ext cx="3347864" cy="1126976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/>
              <a:t>              </a:t>
            </a:r>
            <a:r>
              <a:rPr lang="ru-RU" sz="1400" dirty="0" smtClean="0"/>
              <a:t>Выполнил: учитель </a:t>
            </a:r>
            <a:r>
              <a:rPr lang="ru-RU" sz="1400" dirty="0" err="1" smtClean="0"/>
              <a:t>нач.классов</a:t>
            </a:r>
            <a:r>
              <a:rPr lang="ru-RU" sz="1400" dirty="0" smtClean="0"/>
              <a:t> </a:t>
            </a:r>
            <a:r>
              <a:rPr lang="ru-RU" sz="1400" dirty="0" err="1" smtClean="0"/>
              <a:t>высш.квал.кат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 algn="r"/>
            <a:r>
              <a:rPr lang="ru-RU" sz="1400" dirty="0" smtClean="0"/>
              <a:t>МБОУ </a:t>
            </a:r>
            <a:r>
              <a:rPr lang="ru-RU" sz="1400" dirty="0" smtClean="0"/>
              <a:t>№101 г. Кемерово </a:t>
            </a:r>
          </a:p>
          <a:p>
            <a:pPr algn="r"/>
            <a:r>
              <a:rPr lang="ru-RU" sz="1400" dirty="0" smtClean="0"/>
              <a:t>                                Быданова А.А.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491880" y="2924944"/>
            <a:ext cx="1656184" cy="15841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Прогулка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Капля 4"/>
          <p:cNvSpPr/>
          <p:nvPr/>
        </p:nvSpPr>
        <p:spPr>
          <a:xfrm rot="19078602">
            <a:off x="3406680" y="4948919"/>
            <a:ext cx="1690820" cy="1541289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12194203">
            <a:off x="5436741" y="2165297"/>
            <a:ext cx="1692820" cy="1619187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15396198">
            <a:off x="5209663" y="4040095"/>
            <a:ext cx="1662365" cy="1566865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4184600">
            <a:off x="1812918" y="1801741"/>
            <a:ext cx="1739364" cy="1526326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022167">
            <a:off x="1666758" y="3776401"/>
            <a:ext cx="1620147" cy="1547220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 rot="8454213">
            <a:off x="3744105" y="1048322"/>
            <a:ext cx="1447015" cy="1542070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3" name="Picture 1" descr="C:\Users\Вовка\Desktop\115167468__15___5_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052736"/>
            <a:ext cx="1417245" cy="1528787"/>
          </a:xfrm>
          <a:prstGeom prst="rect">
            <a:avLst/>
          </a:prstGeom>
          <a:noFill/>
        </p:spPr>
      </p:pic>
      <p:pic>
        <p:nvPicPr>
          <p:cNvPr id="8194" name="Picture 2" descr="C:\Users\Вовка\Desktop\brain_PNG5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933056"/>
            <a:ext cx="1728192" cy="1728192"/>
          </a:xfrm>
          <a:prstGeom prst="rect">
            <a:avLst/>
          </a:prstGeom>
          <a:noFill/>
        </p:spPr>
      </p:pic>
      <p:pic>
        <p:nvPicPr>
          <p:cNvPr id="8195" name="Picture 3" descr="C:\Users\Вовка\Desktop\son-rebenka-na-prozrachnom-fon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080333">
            <a:off x="1618032" y="4028597"/>
            <a:ext cx="1691572" cy="1045716"/>
          </a:xfrm>
          <a:prstGeom prst="rect">
            <a:avLst/>
          </a:prstGeom>
          <a:noFill/>
        </p:spPr>
      </p:pic>
      <p:pic>
        <p:nvPicPr>
          <p:cNvPr id="8196" name="Picture 4" descr="C:\Users\Вовка\Desktop\1639204534_1-papik-pro-p-klipart-smailik-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720" y="1844824"/>
            <a:ext cx="1505175" cy="1371904"/>
          </a:xfrm>
          <a:prstGeom prst="rect">
            <a:avLst/>
          </a:prstGeom>
          <a:noFill/>
        </p:spPr>
      </p:pic>
      <p:pic>
        <p:nvPicPr>
          <p:cNvPr id="8197" name="Picture 5" descr="C:\Users\Вовка\Desktop\800px-Heart_corazón.svg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80112" y="2348880"/>
            <a:ext cx="1387872" cy="1387872"/>
          </a:xfrm>
          <a:prstGeom prst="rect">
            <a:avLst/>
          </a:prstGeom>
          <a:noFill/>
        </p:spPr>
      </p:pic>
      <p:pic>
        <p:nvPicPr>
          <p:cNvPr id="8198" name="Picture 6" descr="C:\Users\Вовка\Desktop\4d62ac6b04129a221e2d843cb2024b5f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1880" y="4653136"/>
            <a:ext cx="1434757" cy="1854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3" descr="C:\Users\Вовка\Desktop\5c274df428c9c167f98881c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1484784"/>
            <a:ext cx="1147162" cy="2040419"/>
          </a:xfrm>
          <a:prstGeom prst="rect">
            <a:avLst/>
          </a:prstGeom>
          <a:noFill/>
        </p:spPr>
      </p:pic>
      <p:pic>
        <p:nvPicPr>
          <p:cNvPr id="5" name="Picture 28" descr="C:\Users\Вовка\Desktop\coca-cola-250ml-dce73a2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772816"/>
            <a:ext cx="2944326" cy="16561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«Вредные привычки»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0"/>
            <a:ext cx="7529314" cy="75795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5936" y="1556792"/>
            <a:ext cx="133241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Вовка\Desktop\tv-clip-art-5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116632"/>
            <a:ext cx="2957652" cy="2490654"/>
          </a:xfrm>
          <a:prstGeom prst="rect">
            <a:avLst/>
          </a:prstGeom>
          <a:noFill/>
        </p:spPr>
      </p:pic>
      <p:pic>
        <p:nvPicPr>
          <p:cNvPr id="6146" name="Picture 2" descr="C:\Users\Вовка\Desktop\1-11523_iphone-apple-clipart-smartphone-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75856" y="2276872"/>
            <a:ext cx="2161526" cy="1754282"/>
          </a:xfrm>
          <a:prstGeom prst="rect">
            <a:avLst/>
          </a:prstGeom>
          <a:noFill/>
        </p:spPr>
      </p:pic>
      <p:pic>
        <p:nvPicPr>
          <p:cNvPr id="6147" name="Picture 3" descr="C:\Users\Вовка\Desktop\kompjuter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620688"/>
            <a:ext cx="2942987" cy="2736304"/>
          </a:xfrm>
          <a:prstGeom prst="rect">
            <a:avLst/>
          </a:prstGeom>
          <a:noFill/>
        </p:spPr>
      </p:pic>
      <p:pic>
        <p:nvPicPr>
          <p:cNvPr id="6" name="Picture 25" descr="C:\Users\Вовка\Desktop\1642288767_2-abrakadabra-fun-p-risunki-vrednoi-yedi-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3861048"/>
            <a:ext cx="3019143" cy="2232248"/>
          </a:xfrm>
          <a:prstGeom prst="rect">
            <a:avLst/>
          </a:prstGeom>
          <a:noFill/>
        </p:spPr>
      </p:pic>
      <p:pic>
        <p:nvPicPr>
          <p:cNvPr id="6148" name="Picture 4" descr="C:\Users\Вовка\Desktop\depositphotos_102275274-stock-illustration-illustration-of-dirty-han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3789040"/>
            <a:ext cx="2622335" cy="2671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вка\Desktop\580b81bef0a36f930ab76ca6c62cdf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1772816"/>
            <a:ext cx="1282117" cy="1705868"/>
          </a:xfrm>
          <a:prstGeom prst="rect">
            <a:avLst/>
          </a:prstGeom>
          <a:noFill/>
        </p:spPr>
      </p:pic>
      <p:pic>
        <p:nvPicPr>
          <p:cNvPr id="5121" name="Picture 1" descr="C:\Users\Вовка\Desktop\249d8edd9225300b3ad85312c6a99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1772816"/>
            <a:ext cx="1221118" cy="1728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38742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«Режим дня»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0"/>
            <a:ext cx="7637834" cy="768875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39952" y="1628800"/>
            <a:ext cx="116891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Вовка\Desktop\Без назван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6871"/>
            <a:ext cx="9252519" cy="6930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овка\Desktop\vitamins_PNG3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772816"/>
            <a:ext cx="1544960" cy="1688976"/>
          </a:xfrm>
          <a:prstGeom prst="rect">
            <a:avLst/>
          </a:prstGeom>
          <a:noFill/>
        </p:spPr>
      </p:pic>
      <p:pic>
        <p:nvPicPr>
          <p:cNvPr id="3073" name="Picture 1" descr="C:\Users\Вовка\Desktop\vitamins_PNG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916832"/>
            <a:ext cx="1115024" cy="15285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«Витамины»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43664"/>
            <a:ext cx="7673330" cy="77244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5936" y="1700808"/>
            <a:ext cx="115929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Какие витамины для ногтей лучш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Вовка\Desktop\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42254"/>
            <a:ext cx="6840760" cy="6615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вка\Desktop\Без назван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2348880"/>
            <a:ext cx="936104" cy="1674951"/>
          </a:xfrm>
          <a:prstGeom prst="rect">
            <a:avLst/>
          </a:prstGeom>
          <a:noFill/>
        </p:spPr>
      </p:pic>
      <p:pic>
        <p:nvPicPr>
          <p:cNvPr id="1025" name="Picture 1" descr="C:\Users\Вовка\Desktop\Без назван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276872"/>
            <a:ext cx="877605" cy="1872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«Гигиена и закаливание»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764704"/>
            <a:ext cx="6989762" cy="70363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1960" y="2204864"/>
            <a:ext cx="116891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Школьный спортивный клуб &quot;Здоровое поколение&quot; - Ошколе.Р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Вовка\Desktop\1402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620688"/>
            <a:ext cx="734552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овка\Desktop\поезда_DoV- (1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2897560"/>
            <a:ext cx="4421985" cy="39604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1683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Здравствуйте, дорогие ребята! Сегодня мы с вами отправимся в увлекательное путешествие на нашем поезде здоровья! Наш поезд состоит из 8 вагонов, каждый из которых везет важнейший элемент нашего с вами драгоценного здоровья!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Итак, мы отправляемся!!!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d_studio: Паровозы (поезда) -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Вовка\Desktop\d9a5c26a9077495a8b4320aebe8984e8--game-cards-clip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1844824"/>
            <a:ext cx="1152128" cy="1739593"/>
          </a:xfrm>
          <a:prstGeom prst="rect">
            <a:avLst/>
          </a:prstGeom>
          <a:noFill/>
        </p:spPr>
      </p:pic>
      <p:pic>
        <p:nvPicPr>
          <p:cNvPr id="17413" name="Picture 5" descr="C:\Users\Вовка\Desktop\d9a5c26a9077495a8b4320aebe8984e8--game-cards-clipar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844824"/>
            <a:ext cx="1296144" cy="1759284"/>
          </a:xfrm>
          <a:prstGeom prst="rect">
            <a:avLst/>
          </a:prstGeom>
          <a:noFill/>
        </p:spPr>
      </p:pic>
      <p:pic>
        <p:nvPicPr>
          <p:cNvPr id="17410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260648"/>
            <a:ext cx="7421810" cy="74712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«Правильное питание»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700808"/>
            <a:ext cx="3804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1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Сельдерей на прозрачном фоне 7 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88640"/>
            <a:ext cx="2579391" cy="1152128"/>
          </a:xfrm>
          <a:prstGeom prst="rect">
            <a:avLst/>
          </a:prstGeom>
          <a:noFill/>
        </p:spPr>
      </p:pic>
      <p:pic>
        <p:nvPicPr>
          <p:cNvPr id="14340" name="Picture 4" descr="Картинки на прозрачном фоне продукты - яйца png 10 » Шапки сайтов jpg  бесплатн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3645024"/>
            <a:ext cx="2088232" cy="1648939"/>
          </a:xfrm>
          <a:prstGeom prst="rect">
            <a:avLst/>
          </a:prstGeom>
          <a:noFill/>
        </p:spPr>
      </p:pic>
      <p:sp>
        <p:nvSpPr>
          <p:cNvPr id="14342" name="AutoShape 6" descr="Сыр PNG клипарт изображения (картинки) с альфа каналом и прозрачным фоном.  Скачать бесплатно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Сыр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Download Cheese Png - Сыр Вектор Пнг - Full Size PNG Image - PNGk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Картинки на прозрачном фоне продукты, мед 11 png » Шапки сайтов jpg  бесплатн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5589240"/>
            <a:ext cx="886686" cy="1037704"/>
          </a:xfrm>
          <a:prstGeom prst="rect">
            <a:avLst/>
          </a:prstGeom>
          <a:noFill/>
        </p:spPr>
      </p:pic>
      <p:sp>
        <p:nvSpPr>
          <p:cNvPr id="14350" name="AutoShape 14" descr="Морковь PNG клипарт изображения (картинки) с альфа каналом и прозрачным  фоном. Скачать бесплатно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 descr="Морковь PNG клипарт изображения (картинки) с альфа каналом и прозрачным  фоном. Скачать бесплатно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4" name="AutoShape 18" descr="Морковь | Slime Rancher вики | Fand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5" name="Picture 19" descr="C:\Users\Вовка\Desktop\orekhi-256x25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4656" y="1695872"/>
            <a:ext cx="1733128" cy="1733128"/>
          </a:xfrm>
          <a:prstGeom prst="rect">
            <a:avLst/>
          </a:prstGeom>
          <a:noFill/>
        </p:spPr>
      </p:pic>
      <p:sp>
        <p:nvSpPr>
          <p:cNvPr id="14357" name="AutoShape 21" descr="Продукты и напитки растровый клипа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8" name="Picture 22" descr="C:\Users\Вовка\Desktop\eda-klipart-2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93164">
            <a:off x="6128745" y="274203"/>
            <a:ext cx="2272935" cy="2351249"/>
          </a:xfrm>
          <a:prstGeom prst="rect">
            <a:avLst/>
          </a:prstGeom>
          <a:noFill/>
        </p:spPr>
      </p:pic>
      <p:pic>
        <p:nvPicPr>
          <p:cNvPr id="14359" name="Picture 23" descr="C:\Users\Вовка\Desktop\carrot-clip-art-14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1988840"/>
            <a:ext cx="2121024" cy="2121024"/>
          </a:xfrm>
          <a:prstGeom prst="rect">
            <a:avLst/>
          </a:prstGeom>
          <a:noFill/>
        </p:spPr>
      </p:pic>
      <p:pic>
        <p:nvPicPr>
          <p:cNvPr id="14360" name="Picture 24" descr="C:\Users\Вовка\Desktop\assorti-5-0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35696" y="5013176"/>
            <a:ext cx="2969838" cy="1595512"/>
          </a:xfrm>
          <a:prstGeom prst="rect">
            <a:avLst/>
          </a:prstGeom>
          <a:noFill/>
        </p:spPr>
      </p:pic>
      <p:pic>
        <p:nvPicPr>
          <p:cNvPr id="14361" name="Picture 25" descr="C:\Users\Вовка\Desktop\1642288767_2-abrakadabra-fun-p-risunki-vrednoi-yedi-9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832" y="2492896"/>
            <a:ext cx="2474716" cy="1829718"/>
          </a:xfrm>
          <a:prstGeom prst="rect">
            <a:avLst/>
          </a:prstGeom>
          <a:noFill/>
        </p:spPr>
      </p:pic>
      <p:sp>
        <p:nvSpPr>
          <p:cNvPr id="14363" name="AutoShape 27" descr="Логотип Coca-Cola бутылка ПНГ на Прозрачном Фоне • Скачать PNG Логотип  Coca-Cola бутыл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64" name="Picture 28" descr="C:\Users\Вовка\Desktop\coca-cola-250ml-dce73a2a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-468560" y="4653136"/>
            <a:ext cx="2944326" cy="1656184"/>
          </a:xfrm>
          <a:prstGeom prst="rect">
            <a:avLst/>
          </a:prstGeom>
          <a:noFill/>
        </p:spPr>
      </p:pic>
      <p:pic>
        <p:nvPicPr>
          <p:cNvPr id="14365" name="Picture 29" descr="C:\Users\Вовка\Desktop\potato-chips-clip-art-66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691680" y="3933056"/>
            <a:ext cx="2015268" cy="1140718"/>
          </a:xfrm>
          <a:prstGeom prst="rect">
            <a:avLst/>
          </a:prstGeom>
          <a:noFill/>
        </p:spPr>
      </p:pic>
      <p:sp>
        <p:nvSpPr>
          <p:cNvPr id="14367" name="AutoShape 31" descr="https://3mu.ru/wp-content/uploads/2014/12/shokolad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68" name="Picture 32" descr="C:\Users\Вовка\Desktop\shokolad-na-prozrachnom-fone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220072" y="4653136"/>
            <a:ext cx="1168249" cy="1580641"/>
          </a:xfrm>
          <a:prstGeom prst="rect">
            <a:avLst/>
          </a:prstGeom>
          <a:noFill/>
        </p:spPr>
      </p:pic>
      <p:pic>
        <p:nvPicPr>
          <p:cNvPr id="14369" name="Picture 33" descr="C:\Users\Вовка\Desktop\5c274df428c9c167f98881c7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995936" y="0"/>
            <a:ext cx="1147162" cy="2040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Вовка\Desktop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412776"/>
            <a:ext cx="1152128" cy="2103309"/>
          </a:xfrm>
          <a:prstGeom prst="rect">
            <a:avLst/>
          </a:prstGeom>
          <a:noFill/>
        </p:spPr>
      </p:pic>
      <p:pic>
        <p:nvPicPr>
          <p:cNvPr id="13314" name="Picture 2" descr="C:\Users\Вовка\Desktop\maxres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1700808"/>
            <a:ext cx="1381995" cy="1728192"/>
          </a:xfrm>
          <a:prstGeom prst="rect">
            <a:avLst/>
          </a:prstGeom>
          <a:noFill/>
        </p:spPr>
      </p:pic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0"/>
            <a:ext cx="7529314" cy="75795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467600" cy="10527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«Здоровый сон»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556792"/>
            <a:ext cx="67573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11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Вовка\Desktop\fdd4cd0bdf88722470ca0eb5d20417b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116632"/>
            <a:ext cx="2646352" cy="3816424"/>
          </a:xfrm>
          <a:prstGeom prst="rect">
            <a:avLst/>
          </a:prstGeom>
          <a:noFill/>
        </p:spPr>
      </p:pic>
      <p:pic>
        <p:nvPicPr>
          <p:cNvPr id="12290" name="Picture 2" descr="C:\Users\Вовка\Desktop\1630491605_4-papik-pro-p-chasi-risunok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88640"/>
            <a:ext cx="2808312" cy="2808312"/>
          </a:xfrm>
          <a:prstGeom prst="rect">
            <a:avLst/>
          </a:prstGeom>
          <a:noFill/>
        </p:spPr>
      </p:pic>
      <p:pic>
        <p:nvPicPr>
          <p:cNvPr id="12291" name="Picture 3" descr="C:\Users\Вовка\Desktop\book_00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068960"/>
            <a:ext cx="2512831" cy="3312368"/>
          </a:xfrm>
          <a:prstGeom prst="rect">
            <a:avLst/>
          </a:prstGeom>
          <a:noFill/>
        </p:spPr>
      </p:pic>
      <p:pic>
        <p:nvPicPr>
          <p:cNvPr id="12292" name="Picture 4" descr="C:\Users\Вовка\Desktop\56127323df463_56127323df4d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4149080"/>
            <a:ext cx="3723761" cy="2476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16632"/>
            <a:ext cx="7529314" cy="7579510"/>
          </a:xfrm>
          <a:prstGeom prst="rect">
            <a:avLst/>
          </a:prstGeom>
          <a:noFill/>
        </p:spPr>
      </p:pic>
      <p:pic>
        <p:nvPicPr>
          <p:cNvPr id="11266" name="Picture 2" descr="C:\Users\Вовка\Desktop\7a9e700025aa51aaa46d11bc8f11ed3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2060848"/>
            <a:ext cx="1737570" cy="1297144"/>
          </a:xfrm>
          <a:prstGeom prst="rect">
            <a:avLst/>
          </a:prstGeom>
          <a:noFill/>
        </p:spPr>
      </p:pic>
      <p:pic>
        <p:nvPicPr>
          <p:cNvPr id="11265" name="Picture 1" descr="C:\Users\Вовка\Desktop\hello_html_m745a7e3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1916832"/>
            <a:ext cx="1255099" cy="1728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«Спорт»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772816"/>
            <a:ext cx="133241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Вовка\Desktop\Безымянны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764704"/>
            <a:ext cx="4160837" cy="5197475"/>
          </a:xfrm>
          <a:prstGeom prst="rect">
            <a:avLst/>
          </a:prstGeom>
          <a:noFill/>
        </p:spPr>
      </p:pic>
      <p:pic>
        <p:nvPicPr>
          <p:cNvPr id="2" name="Picture 1" descr="C:\Users\Вовка\Desktop\1639329612_1-papik-pro-p-zaryadka-klipart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077072"/>
            <a:ext cx="3205161" cy="2592288"/>
          </a:xfrm>
          <a:prstGeom prst="rect">
            <a:avLst/>
          </a:prstGeom>
          <a:noFill/>
        </p:spPr>
      </p:pic>
      <p:pic>
        <p:nvPicPr>
          <p:cNvPr id="10242" name="Picture 2" descr="C:\Users\Вовка\Desktop\1639266362_21-papik-pro-p-plavanie-klipart-2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0"/>
            <a:ext cx="3199284" cy="2132856"/>
          </a:xfrm>
          <a:prstGeom prst="rect">
            <a:avLst/>
          </a:prstGeom>
          <a:noFill/>
        </p:spPr>
      </p:pic>
      <p:pic>
        <p:nvPicPr>
          <p:cNvPr id="10243" name="Picture 3" descr="C:\Users\Вовка\Desktop\1637724665_15-flomaster-club-p-lizhi-risunok-dlya-detei-detskie-1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80528" y="0"/>
            <a:ext cx="3236175" cy="3356992"/>
          </a:xfrm>
          <a:prstGeom prst="rect">
            <a:avLst/>
          </a:prstGeom>
          <a:noFill/>
        </p:spPr>
      </p:pic>
      <p:pic>
        <p:nvPicPr>
          <p:cNvPr id="10244" name="Picture 4" descr="C:\Users\Вовка\Desktop\fec0480f450c188006caef47a748cdda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2924944"/>
            <a:ext cx="268829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Вовка\Desktop\1646780763_4-abrakadabra-fun-p-risunok-progulka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1916832"/>
            <a:ext cx="1006799" cy="1872208"/>
          </a:xfrm>
          <a:prstGeom prst="rect">
            <a:avLst/>
          </a:prstGeom>
          <a:noFill/>
        </p:spPr>
      </p:pic>
      <p:pic>
        <p:nvPicPr>
          <p:cNvPr id="9219" name="Picture 3" descr="C:\Users\Вовка\Desktop\1646780763_4-abrakadabra-fun-p-risunok-progulka-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988840"/>
            <a:ext cx="1080120" cy="17849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«Прогулка»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Вовка\Desktop\1635836785_70-flomaster-club-p-vagon-narisovannii-krasivii-risunok-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404664"/>
            <a:ext cx="7349802" cy="73988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3968" y="2060848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AutoShape 2" descr="Рисунок прогулка - фото и картинки abrakadabra.fu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293</TotalTime>
  <Words>98</Words>
  <Application>Microsoft Office PowerPoint</Application>
  <PresentationFormat>Экран (4:3)</PresentationFormat>
  <Paragraphs>23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«Поезд здоровья»</vt:lpstr>
      <vt:lpstr>Здравствуйте, дорогие ребята! Сегодня мы с вами отправимся в увлекательное путешествие на нашем поезде здоровья! Наш поезд состоит из 8 вагонов, каждый из которых везет важнейший элемент нашего с вами драгоценного здоровья!  Итак, мы отправляемся!!!</vt:lpstr>
      <vt:lpstr>«Правильное питание»</vt:lpstr>
      <vt:lpstr>Слайд 4</vt:lpstr>
      <vt:lpstr>«Здоровый сон»</vt:lpstr>
      <vt:lpstr>Слайд 6</vt:lpstr>
      <vt:lpstr>«Спорт»</vt:lpstr>
      <vt:lpstr>Слайд 8</vt:lpstr>
      <vt:lpstr>«Прогулка»</vt:lpstr>
      <vt:lpstr>Слайд 10</vt:lpstr>
      <vt:lpstr>«Вредные привычки»</vt:lpstr>
      <vt:lpstr>Слайд 12</vt:lpstr>
      <vt:lpstr>«Режим дня»</vt:lpstr>
      <vt:lpstr>Слайд 14</vt:lpstr>
      <vt:lpstr>«Витамины»</vt:lpstr>
      <vt:lpstr>Слайд 16</vt:lpstr>
      <vt:lpstr>«Гигиена и закаливание»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«Уроки здоровья»</dc:title>
  <dc:creator>Анна</dc:creator>
  <cp:lastModifiedBy>Вовка</cp:lastModifiedBy>
  <cp:revision>35</cp:revision>
  <dcterms:created xsi:type="dcterms:W3CDTF">2022-04-05T13:58:24Z</dcterms:created>
  <dcterms:modified xsi:type="dcterms:W3CDTF">2023-11-14T02:13:24Z</dcterms:modified>
</cp:coreProperties>
</file>