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3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Елена Ефременко" userId="9dba1566359bf3ca" providerId="LiveId" clId="{CEE1EE60-0451-4FF9-9DB8-1D20EBB6F59B}"/>
    <pc:docChg chg="undo custSel addSld modSld modMainMaster">
      <pc:chgData name="Елена Ефременко" userId="9dba1566359bf3ca" providerId="LiveId" clId="{CEE1EE60-0451-4FF9-9DB8-1D20EBB6F59B}" dt="2022-02-07T09:08:51.505" v="1049" actId="729"/>
      <pc:docMkLst>
        <pc:docMk/>
      </pc:docMkLst>
      <pc:sldChg chg="addSp delSp modSp new mod modTransition setBg modAnim">
        <pc:chgData name="Елена Ефременко" userId="9dba1566359bf3ca" providerId="LiveId" clId="{CEE1EE60-0451-4FF9-9DB8-1D20EBB6F59B}" dt="2022-02-07T08:04:05.373" v="505"/>
        <pc:sldMkLst>
          <pc:docMk/>
          <pc:sldMk cId="3766068835" sldId="256"/>
        </pc:sldMkLst>
        <pc:spChg chg="mod">
          <ac:chgData name="Елена Ефременко" userId="9dba1566359bf3ca" providerId="LiveId" clId="{CEE1EE60-0451-4FF9-9DB8-1D20EBB6F59B}" dt="2022-02-07T07:36:56.174" v="369" actId="1076"/>
          <ac:spMkLst>
            <pc:docMk/>
            <pc:sldMk cId="3766068835" sldId="256"/>
            <ac:spMk id="2" creationId="{9939C097-AB06-4A1B-8C87-3F8F02DA45A6}"/>
          </ac:spMkLst>
        </pc:spChg>
        <pc:spChg chg="mod">
          <ac:chgData name="Елена Ефременко" userId="9dba1566359bf3ca" providerId="LiveId" clId="{CEE1EE60-0451-4FF9-9DB8-1D20EBB6F59B}" dt="2022-02-07T07:22:18.991" v="204" actId="1076"/>
          <ac:spMkLst>
            <pc:docMk/>
            <pc:sldMk cId="3766068835" sldId="256"/>
            <ac:spMk id="3" creationId="{0BDD31D1-96A8-4B78-8679-9905944A76F5}"/>
          </ac:spMkLst>
        </pc:spChg>
        <pc:spChg chg="add mod">
          <ac:chgData name="Елена Ефременко" userId="9dba1566359bf3ca" providerId="LiveId" clId="{CEE1EE60-0451-4FF9-9DB8-1D20EBB6F59B}" dt="2022-02-07T08:04:05.373" v="505"/>
          <ac:spMkLst>
            <pc:docMk/>
            <pc:sldMk cId="3766068835" sldId="256"/>
            <ac:spMk id="10" creationId="{4864A1A5-30DB-46B8-9457-D30EB14639DB}"/>
          </ac:spMkLst>
        </pc:spChg>
        <pc:picChg chg="add del mod">
          <ac:chgData name="Елена Ефременко" userId="9dba1566359bf3ca" providerId="LiveId" clId="{CEE1EE60-0451-4FF9-9DB8-1D20EBB6F59B}" dt="2022-02-07T07:39:08.411" v="377" actId="931"/>
          <ac:picMkLst>
            <pc:docMk/>
            <pc:sldMk cId="3766068835" sldId="256"/>
            <ac:picMk id="5" creationId="{9F8664D6-924F-4CD4-9142-FCE682A37411}"/>
          </ac:picMkLst>
        </pc:picChg>
        <pc:picChg chg="add del mod">
          <ac:chgData name="Елена Ефременко" userId="9dba1566359bf3ca" providerId="LiveId" clId="{CEE1EE60-0451-4FF9-9DB8-1D20EBB6F59B}" dt="2022-02-07T07:40:05.485" v="389" actId="931"/>
          <ac:picMkLst>
            <pc:docMk/>
            <pc:sldMk cId="3766068835" sldId="256"/>
            <ac:picMk id="7" creationId="{A1A0E5D6-7C08-482C-82E6-DE7225EFC729}"/>
          </ac:picMkLst>
        </pc:picChg>
        <pc:picChg chg="add mod">
          <ac:chgData name="Елена Ефременко" userId="9dba1566359bf3ca" providerId="LiveId" clId="{CEE1EE60-0451-4FF9-9DB8-1D20EBB6F59B}" dt="2022-02-07T07:41:52.372" v="394" actId="1076"/>
          <ac:picMkLst>
            <pc:docMk/>
            <pc:sldMk cId="3766068835" sldId="256"/>
            <ac:picMk id="9" creationId="{F347C57E-E8F8-40DA-8C65-EC5AF9894FAC}"/>
          </ac:picMkLst>
        </pc:picChg>
      </pc:sldChg>
      <pc:sldChg chg="addSp delSp modSp new mod setBg modClrScheme chgLayout">
        <pc:chgData name="Елена Ефременко" userId="9dba1566359bf3ca" providerId="LiveId" clId="{CEE1EE60-0451-4FF9-9DB8-1D20EBB6F59B}" dt="2022-02-07T09:01:23.326" v="1023" actId="20577"/>
        <pc:sldMkLst>
          <pc:docMk/>
          <pc:sldMk cId="1193453074" sldId="257"/>
        </pc:sldMkLst>
        <pc:spChg chg="del">
          <ac:chgData name="Елена Ефременко" userId="9dba1566359bf3ca" providerId="LiveId" clId="{CEE1EE60-0451-4FF9-9DB8-1D20EBB6F59B}" dt="2022-02-07T07:22:48.638" v="206" actId="700"/>
          <ac:spMkLst>
            <pc:docMk/>
            <pc:sldMk cId="1193453074" sldId="257"/>
            <ac:spMk id="2" creationId="{6F2AB039-FF62-46D8-A402-B2D705880088}"/>
          </ac:spMkLst>
        </pc:spChg>
        <pc:spChg chg="del">
          <ac:chgData name="Елена Ефременко" userId="9dba1566359bf3ca" providerId="LiveId" clId="{CEE1EE60-0451-4FF9-9DB8-1D20EBB6F59B}" dt="2022-02-07T07:22:48.638" v="206" actId="700"/>
          <ac:spMkLst>
            <pc:docMk/>
            <pc:sldMk cId="1193453074" sldId="257"/>
            <ac:spMk id="3" creationId="{78FAF8E2-5894-48E5-8A0B-E3B8AEBD5423}"/>
          </ac:spMkLst>
        </pc:spChg>
        <pc:graphicFrameChg chg="add del modGraphic">
          <ac:chgData name="Елена Ефременко" userId="9dba1566359bf3ca" providerId="LiveId" clId="{CEE1EE60-0451-4FF9-9DB8-1D20EBB6F59B}" dt="2022-02-07T07:23:08.432" v="208" actId="1032"/>
          <ac:graphicFrameMkLst>
            <pc:docMk/>
            <pc:sldMk cId="1193453074" sldId="257"/>
            <ac:graphicFrameMk id="4" creationId="{9975AB77-6873-4256-9B18-3B2E8693C37F}"/>
          </ac:graphicFrameMkLst>
        </pc:graphicFrameChg>
        <pc:graphicFrameChg chg="add mod modGraphic">
          <ac:chgData name="Елена Ефременко" userId="9dba1566359bf3ca" providerId="LiveId" clId="{CEE1EE60-0451-4FF9-9DB8-1D20EBB6F59B}" dt="2022-02-07T09:01:23.326" v="1023" actId="20577"/>
          <ac:graphicFrameMkLst>
            <pc:docMk/>
            <pc:sldMk cId="1193453074" sldId="257"/>
            <ac:graphicFrameMk id="5" creationId="{7C277F5F-72AC-49F0-9645-82BDC65360DA}"/>
          </ac:graphicFrameMkLst>
        </pc:graphicFrameChg>
      </pc:sldChg>
      <pc:sldChg chg="addSp delSp modSp new mod modClrScheme modAnim chgLayout">
        <pc:chgData name="Елена Ефременко" userId="9dba1566359bf3ca" providerId="LiveId" clId="{CEE1EE60-0451-4FF9-9DB8-1D20EBB6F59B}" dt="2022-02-07T08:17:09.853" v="567" actId="1440"/>
        <pc:sldMkLst>
          <pc:docMk/>
          <pc:sldMk cId="2331605260" sldId="258"/>
        </pc:sldMkLst>
        <pc:spChg chg="add del mod">
          <ac:chgData name="Елена Ефременко" userId="9dba1566359bf3ca" providerId="LiveId" clId="{CEE1EE60-0451-4FF9-9DB8-1D20EBB6F59B}" dt="2022-02-07T08:09:13.271" v="526" actId="478"/>
          <ac:spMkLst>
            <pc:docMk/>
            <pc:sldMk cId="2331605260" sldId="258"/>
            <ac:spMk id="2" creationId="{97CBF891-F245-4B93-B80F-2EC6636049E7}"/>
          </ac:spMkLst>
        </pc:spChg>
        <pc:spChg chg="add del mod">
          <ac:chgData name="Елена Ефременко" userId="9dba1566359bf3ca" providerId="LiveId" clId="{CEE1EE60-0451-4FF9-9DB8-1D20EBB6F59B}" dt="2022-02-07T07:55:59.667" v="472" actId="11529"/>
          <ac:spMkLst>
            <pc:docMk/>
            <pc:sldMk cId="2331605260" sldId="258"/>
            <ac:spMk id="3" creationId="{F14F0868-AE74-4D88-AD85-C78E2D2A50F8}"/>
          </ac:spMkLst>
        </pc:spChg>
        <pc:spChg chg="add del mod">
          <ac:chgData name="Елена Ефременко" userId="9dba1566359bf3ca" providerId="LiveId" clId="{CEE1EE60-0451-4FF9-9DB8-1D20EBB6F59B}" dt="2022-02-07T08:08:34.996" v="523" actId="478"/>
          <ac:spMkLst>
            <pc:docMk/>
            <pc:sldMk cId="2331605260" sldId="258"/>
            <ac:spMk id="5" creationId="{23958BE4-5655-41DB-9645-D656F63FB25F}"/>
          </ac:spMkLst>
        </pc:spChg>
        <pc:spChg chg="add del mod ord">
          <ac:chgData name="Елена Ефременко" userId="9dba1566359bf3ca" providerId="LiveId" clId="{CEE1EE60-0451-4FF9-9DB8-1D20EBB6F59B}" dt="2022-02-07T08:09:11.126" v="525" actId="478"/>
          <ac:spMkLst>
            <pc:docMk/>
            <pc:sldMk cId="2331605260" sldId="258"/>
            <ac:spMk id="6" creationId="{57878F43-818D-4D08-A79F-6942A68AC0EE}"/>
          </ac:spMkLst>
        </pc:spChg>
        <pc:spChg chg="add mod">
          <ac:chgData name="Елена Ефременко" userId="9dba1566359bf3ca" providerId="LiveId" clId="{CEE1EE60-0451-4FF9-9DB8-1D20EBB6F59B}" dt="2022-02-07T08:09:35.559" v="539" actId="1076"/>
          <ac:spMkLst>
            <pc:docMk/>
            <pc:sldMk cId="2331605260" sldId="258"/>
            <ac:spMk id="7" creationId="{59E4841C-1B1F-4B3F-8307-6DE47C43003D}"/>
          </ac:spMkLst>
        </pc:spChg>
        <pc:spChg chg="add mod">
          <ac:chgData name="Елена Ефременко" userId="9dba1566359bf3ca" providerId="LiveId" clId="{CEE1EE60-0451-4FF9-9DB8-1D20EBB6F59B}" dt="2022-02-07T08:13:19.678" v="562" actId="1076"/>
          <ac:spMkLst>
            <pc:docMk/>
            <pc:sldMk cId="2331605260" sldId="258"/>
            <ac:spMk id="8" creationId="{A6BC2288-5236-497B-BEA1-EEFB51EB4C0E}"/>
          </ac:spMkLst>
        </pc:spChg>
        <pc:picChg chg="add mod">
          <ac:chgData name="Елена Ефременко" userId="9dba1566359bf3ca" providerId="LiveId" clId="{CEE1EE60-0451-4FF9-9DB8-1D20EBB6F59B}" dt="2022-02-07T08:17:09.853" v="567" actId="1440"/>
          <ac:picMkLst>
            <pc:docMk/>
            <pc:sldMk cId="2331605260" sldId="258"/>
            <ac:picMk id="10" creationId="{D2E081B1-752D-4D8B-B475-9FAC83C7C724}"/>
          </ac:picMkLst>
        </pc:picChg>
      </pc:sldChg>
      <pc:sldChg chg="addSp delSp modSp add mod delAnim modAnim">
        <pc:chgData name="Елена Ефременко" userId="9dba1566359bf3ca" providerId="LiveId" clId="{CEE1EE60-0451-4FF9-9DB8-1D20EBB6F59B}" dt="2022-02-07T08:17:51.186" v="586"/>
        <pc:sldMkLst>
          <pc:docMk/>
          <pc:sldMk cId="2214182971" sldId="259"/>
        </pc:sldMkLst>
        <pc:spChg chg="mod">
          <ac:chgData name="Елена Ефременко" userId="9dba1566359bf3ca" providerId="LiveId" clId="{CEE1EE60-0451-4FF9-9DB8-1D20EBB6F59B}" dt="2022-02-07T08:14:02.161" v="564"/>
          <ac:spMkLst>
            <pc:docMk/>
            <pc:sldMk cId="2214182971" sldId="259"/>
            <ac:spMk id="8" creationId="{A6BC2288-5236-497B-BEA1-EEFB51EB4C0E}"/>
          </ac:spMkLst>
        </pc:spChg>
        <pc:picChg chg="add mod">
          <ac:chgData name="Елена Ефременко" userId="9dba1566359bf3ca" providerId="LiveId" clId="{CEE1EE60-0451-4FF9-9DB8-1D20EBB6F59B}" dt="2022-02-07T08:17:35.627" v="574" actId="1076"/>
          <ac:picMkLst>
            <pc:docMk/>
            <pc:sldMk cId="2214182971" sldId="259"/>
            <ac:picMk id="3" creationId="{43A71134-0B38-4EDE-A131-03CE2C688ADE}"/>
          </ac:picMkLst>
        </pc:picChg>
        <pc:picChg chg="del">
          <ac:chgData name="Елена Ефременко" userId="9dba1566359bf3ca" providerId="LiveId" clId="{CEE1EE60-0451-4FF9-9DB8-1D20EBB6F59B}" dt="2022-02-07T08:14:08.317" v="565" actId="478"/>
          <ac:picMkLst>
            <pc:docMk/>
            <pc:sldMk cId="2214182971" sldId="259"/>
            <ac:picMk id="10" creationId="{D2E081B1-752D-4D8B-B475-9FAC83C7C724}"/>
          </ac:picMkLst>
        </pc:picChg>
      </pc:sldChg>
      <pc:sldChg chg="addSp delSp modSp new mod modAnim">
        <pc:chgData name="Елена Ефременко" userId="9dba1566359bf3ca" providerId="LiveId" clId="{CEE1EE60-0451-4FF9-9DB8-1D20EBB6F59B}" dt="2022-02-07T08:26:22.030" v="702"/>
        <pc:sldMkLst>
          <pc:docMk/>
          <pc:sldMk cId="3663478197" sldId="260"/>
        </pc:sldMkLst>
        <pc:spChg chg="mod">
          <ac:chgData name="Елена Ефременко" userId="9dba1566359bf3ca" providerId="LiveId" clId="{CEE1EE60-0451-4FF9-9DB8-1D20EBB6F59B}" dt="2022-02-07T08:19:12.152" v="617" actId="1076"/>
          <ac:spMkLst>
            <pc:docMk/>
            <pc:sldMk cId="3663478197" sldId="260"/>
            <ac:spMk id="2" creationId="{0505DD70-E402-456D-AC25-93D6AB143B2C}"/>
          </ac:spMkLst>
        </pc:spChg>
        <pc:spChg chg="add del">
          <ac:chgData name="Елена Ефременко" userId="9dba1566359bf3ca" providerId="LiveId" clId="{CEE1EE60-0451-4FF9-9DB8-1D20EBB6F59B}" dt="2022-02-07T08:23:29.066" v="631" actId="22"/>
          <ac:spMkLst>
            <pc:docMk/>
            <pc:sldMk cId="3663478197" sldId="260"/>
            <ac:spMk id="6" creationId="{AE55154A-6070-47AD-8FE0-EFC004ADFA92}"/>
          </ac:spMkLst>
        </pc:spChg>
        <pc:picChg chg="add mod modCrop">
          <ac:chgData name="Елена Ефременко" userId="9dba1566359bf3ca" providerId="LiveId" clId="{CEE1EE60-0451-4FF9-9DB8-1D20EBB6F59B}" dt="2022-02-07T08:23:57.982" v="638" actId="1076"/>
          <ac:picMkLst>
            <pc:docMk/>
            <pc:sldMk cId="3663478197" sldId="260"/>
            <ac:picMk id="4" creationId="{C3425FDD-92E9-4C94-BD6E-22C1110F2F83}"/>
          </ac:picMkLst>
        </pc:picChg>
        <pc:picChg chg="add mod modCrop">
          <ac:chgData name="Елена Ефременко" userId="9dba1566359bf3ca" providerId="LiveId" clId="{CEE1EE60-0451-4FF9-9DB8-1D20EBB6F59B}" dt="2022-02-07T08:23:55.559" v="637" actId="1076"/>
          <ac:picMkLst>
            <pc:docMk/>
            <pc:sldMk cId="3663478197" sldId="260"/>
            <ac:picMk id="8" creationId="{96003CA8-A751-40E4-99E4-C7AFCFD580A1}"/>
          </ac:picMkLst>
        </pc:picChg>
        <pc:picChg chg="add mod modCrop">
          <ac:chgData name="Елена Ефременко" userId="9dba1566359bf3ca" providerId="LiveId" clId="{CEE1EE60-0451-4FF9-9DB8-1D20EBB6F59B}" dt="2022-02-07T08:25:39.317" v="682" actId="14100"/>
          <ac:picMkLst>
            <pc:docMk/>
            <pc:sldMk cId="3663478197" sldId="260"/>
            <ac:picMk id="10" creationId="{F45F9C40-F423-466A-B161-0B27B9B4CB51}"/>
          </ac:picMkLst>
        </pc:picChg>
        <pc:picChg chg="add mod modCrop">
          <ac:chgData name="Елена Ефременко" userId="9dba1566359bf3ca" providerId="LiveId" clId="{CEE1EE60-0451-4FF9-9DB8-1D20EBB6F59B}" dt="2022-02-07T08:26:06.192" v="688" actId="14100"/>
          <ac:picMkLst>
            <pc:docMk/>
            <pc:sldMk cId="3663478197" sldId="260"/>
            <ac:picMk id="12" creationId="{C271097F-FA96-4648-853B-0C6164139CAB}"/>
          </ac:picMkLst>
        </pc:picChg>
      </pc:sldChg>
      <pc:sldChg chg="addSp delSp modSp new mod">
        <pc:chgData name="Елена Ефременко" userId="9dba1566359bf3ca" providerId="LiveId" clId="{CEE1EE60-0451-4FF9-9DB8-1D20EBB6F59B}" dt="2022-02-07T09:01:10.601" v="1013" actId="1076"/>
        <pc:sldMkLst>
          <pc:docMk/>
          <pc:sldMk cId="665124785" sldId="261"/>
        </pc:sldMkLst>
        <pc:spChg chg="mod">
          <ac:chgData name="Елена Ефременко" userId="9dba1566359bf3ca" providerId="LiveId" clId="{CEE1EE60-0451-4FF9-9DB8-1D20EBB6F59B}" dt="2022-02-07T08:48:53.049" v="810" actId="1076"/>
          <ac:spMkLst>
            <pc:docMk/>
            <pc:sldMk cId="665124785" sldId="261"/>
            <ac:spMk id="2" creationId="{5D91B008-CB68-4DCB-94D0-A176397C9909}"/>
          </ac:spMkLst>
        </pc:spChg>
        <pc:spChg chg="add mod">
          <ac:chgData name="Елена Ефременко" userId="9dba1566359bf3ca" providerId="LiveId" clId="{CEE1EE60-0451-4FF9-9DB8-1D20EBB6F59B}" dt="2022-02-07T08:47:06.491" v="778" actId="1076"/>
          <ac:spMkLst>
            <pc:docMk/>
            <pc:sldMk cId="665124785" sldId="261"/>
            <ac:spMk id="3" creationId="{683CE57A-0EE9-414C-8EC5-F16F7413157E}"/>
          </ac:spMkLst>
        </pc:spChg>
        <pc:spChg chg="add mod">
          <ac:chgData name="Елена Ефременко" userId="9dba1566359bf3ca" providerId="LiveId" clId="{CEE1EE60-0451-4FF9-9DB8-1D20EBB6F59B}" dt="2022-02-07T09:01:09.288" v="1012" actId="1076"/>
          <ac:spMkLst>
            <pc:docMk/>
            <pc:sldMk cId="665124785" sldId="261"/>
            <ac:spMk id="4" creationId="{41380F00-051B-4759-BD1A-C06BF604D004}"/>
          </ac:spMkLst>
        </pc:spChg>
        <pc:spChg chg="add mod">
          <ac:chgData name="Елена Ефременко" userId="9dba1566359bf3ca" providerId="LiveId" clId="{CEE1EE60-0451-4FF9-9DB8-1D20EBB6F59B}" dt="2022-02-07T09:01:10.601" v="1013" actId="1076"/>
          <ac:spMkLst>
            <pc:docMk/>
            <pc:sldMk cId="665124785" sldId="261"/>
            <ac:spMk id="5" creationId="{4C54DC73-8170-45C3-9C74-A414E5429249}"/>
          </ac:spMkLst>
        </pc:spChg>
        <pc:spChg chg="add del mod">
          <ac:chgData name="Елена Ефременко" userId="9dba1566359bf3ca" providerId="LiveId" clId="{CEE1EE60-0451-4FF9-9DB8-1D20EBB6F59B}" dt="2022-02-07T09:01:06.078" v="1010" actId="478"/>
          <ac:spMkLst>
            <pc:docMk/>
            <pc:sldMk cId="665124785" sldId="261"/>
            <ac:spMk id="6" creationId="{03BC8CDB-20E1-4736-A47E-4B9976E11C68}"/>
          </ac:spMkLst>
        </pc:spChg>
      </pc:sldChg>
      <pc:sldChg chg="addSp delSp modSp new mod modClrScheme chgLayout">
        <pc:chgData name="Елена Ефременко" userId="9dba1566359bf3ca" providerId="LiveId" clId="{CEE1EE60-0451-4FF9-9DB8-1D20EBB6F59B}" dt="2022-02-07T09:05:41.235" v="1041"/>
        <pc:sldMkLst>
          <pc:docMk/>
          <pc:sldMk cId="3758820563" sldId="262"/>
        </pc:sldMkLst>
        <pc:spChg chg="del mod ord">
          <ac:chgData name="Елена Ефременко" userId="9dba1566359bf3ca" providerId="LiveId" clId="{CEE1EE60-0451-4FF9-9DB8-1D20EBB6F59B}" dt="2022-02-07T08:49:21.346" v="812" actId="700"/>
          <ac:spMkLst>
            <pc:docMk/>
            <pc:sldMk cId="3758820563" sldId="262"/>
            <ac:spMk id="2" creationId="{463D6AD7-2192-466D-A9DE-8804141C8D68}"/>
          </ac:spMkLst>
        </pc:spChg>
        <pc:spChg chg="add mod ord">
          <ac:chgData name="Елена Ефременко" userId="9dba1566359bf3ca" providerId="LiveId" clId="{CEE1EE60-0451-4FF9-9DB8-1D20EBB6F59B}" dt="2022-02-07T08:49:49.391" v="829" actId="404"/>
          <ac:spMkLst>
            <pc:docMk/>
            <pc:sldMk cId="3758820563" sldId="262"/>
            <ac:spMk id="3" creationId="{355C5827-27BD-4F15-AA45-26C3B3FE85A0}"/>
          </ac:spMkLst>
        </pc:spChg>
        <pc:spChg chg="add mod ord">
          <ac:chgData name="Елена Ефременко" userId="9dba1566359bf3ca" providerId="LiveId" clId="{CEE1EE60-0451-4FF9-9DB8-1D20EBB6F59B}" dt="2022-02-07T08:50:52.122" v="880" actId="403"/>
          <ac:spMkLst>
            <pc:docMk/>
            <pc:sldMk cId="3758820563" sldId="262"/>
            <ac:spMk id="4" creationId="{0F91C7A1-8ECB-4AD0-BC43-FB72BEA4C515}"/>
          </ac:spMkLst>
        </pc:spChg>
        <pc:spChg chg="add del mod ord">
          <ac:chgData name="Елена Ефременко" userId="9dba1566359bf3ca" providerId="LiveId" clId="{CEE1EE60-0451-4FF9-9DB8-1D20EBB6F59B}" dt="2022-02-07T08:51:05.219" v="881" actId="931"/>
          <ac:spMkLst>
            <pc:docMk/>
            <pc:sldMk cId="3758820563" sldId="262"/>
            <ac:spMk id="5" creationId="{5EB2A2BE-D9A4-4B1D-A3EE-4CFB67C2E8C1}"/>
          </ac:spMkLst>
        </pc:spChg>
        <pc:spChg chg="add mod">
          <ac:chgData name="Елена Ефременко" userId="9dba1566359bf3ca" providerId="LiveId" clId="{CEE1EE60-0451-4FF9-9DB8-1D20EBB6F59B}" dt="2022-02-07T09:05:41.235" v="1041"/>
          <ac:spMkLst>
            <pc:docMk/>
            <pc:sldMk cId="3758820563" sldId="262"/>
            <ac:spMk id="8" creationId="{F33D33E3-2EC5-40FF-A80E-0B2CF4793F35}"/>
          </ac:spMkLst>
        </pc:spChg>
        <pc:picChg chg="add mod">
          <ac:chgData name="Елена Ефременко" userId="9dba1566359bf3ca" providerId="LiveId" clId="{CEE1EE60-0451-4FF9-9DB8-1D20EBB6F59B}" dt="2022-02-07T08:51:49.534" v="886" actId="1440"/>
          <ac:picMkLst>
            <pc:docMk/>
            <pc:sldMk cId="3758820563" sldId="262"/>
            <ac:picMk id="7" creationId="{6672D456-9F67-4209-AA81-03045AE4E6B1}"/>
          </ac:picMkLst>
        </pc:picChg>
      </pc:sldChg>
      <pc:sldChg chg="addSp delSp modSp mod">
        <pc:chgData name="Елена Ефременко" userId="9dba1566359bf3ca" providerId="LiveId" clId="{CEE1EE60-0451-4FF9-9DB8-1D20EBB6F59B}" dt="2022-02-07T09:07:31.015" v="1047" actId="207"/>
        <pc:sldMkLst>
          <pc:docMk/>
          <pc:sldMk cId="341688589" sldId="263"/>
        </pc:sldMkLst>
        <pc:spChg chg="add del mod">
          <ac:chgData name="Елена Ефременко" userId="9dba1566359bf3ca" providerId="LiveId" clId="{CEE1EE60-0451-4FF9-9DB8-1D20EBB6F59B}" dt="2022-02-07T09:06:56.872" v="1045" actId="11529"/>
          <ac:spMkLst>
            <pc:docMk/>
            <pc:sldMk cId="341688589" sldId="263"/>
            <ac:spMk id="2" creationId="{C56FA38C-8E5A-42AD-9539-1231D16DD048}"/>
          </ac:spMkLst>
        </pc:spChg>
        <pc:spChg chg="mod">
          <ac:chgData name="Елена Ефременко" userId="9dba1566359bf3ca" providerId="LiveId" clId="{CEE1EE60-0451-4FF9-9DB8-1D20EBB6F59B}" dt="2022-02-07T08:53:05.915" v="902" actId="20577"/>
          <ac:spMkLst>
            <pc:docMk/>
            <pc:sldMk cId="341688589" sldId="263"/>
            <ac:spMk id="3" creationId="{355C5827-27BD-4F15-AA45-26C3B3FE85A0}"/>
          </ac:spMkLst>
        </pc:spChg>
        <pc:spChg chg="mod">
          <ac:chgData name="Елена Ефременко" userId="9dba1566359bf3ca" providerId="LiveId" clId="{CEE1EE60-0451-4FF9-9DB8-1D20EBB6F59B}" dt="2022-02-07T08:53:43.058" v="929" actId="14100"/>
          <ac:spMkLst>
            <pc:docMk/>
            <pc:sldMk cId="341688589" sldId="263"/>
            <ac:spMk id="4" creationId="{0F91C7A1-8ECB-4AD0-BC43-FB72BEA4C515}"/>
          </ac:spMkLst>
        </pc:spChg>
        <pc:spChg chg="add mod">
          <ac:chgData name="Елена Ефременко" userId="9dba1566359bf3ca" providerId="LiveId" clId="{CEE1EE60-0451-4FF9-9DB8-1D20EBB6F59B}" dt="2022-02-07T09:07:31.015" v="1047" actId="207"/>
          <ac:spMkLst>
            <pc:docMk/>
            <pc:sldMk cId="341688589" sldId="263"/>
            <ac:spMk id="5" creationId="{5F17FF10-A5F0-472E-AF0E-429BD2FB617C}"/>
          </ac:spMkLst>
        </pc:spChg>
      </pc:sldChg>
      <pc:sldChg chg="addSp delSp modSp mod">
        <pc:chgData name="Елена Ефременко" userId="9dba1566359bf3ca" providerId="LiveId" clId="{CEE1EE60-0451-4FF9-9DB8-1D20EBB6F59B}" dt="2022-02-07T09:05:58.057" v="1042"/>
        <pc:sldMkLst>
          <pc:docMk/>
          <pc:sldMk cId="3116038538" sldId="264"/>
        </pc:sldMkLst>
        <pc:spChg chg="mod">
          <ac:chgData name="Елена Ефременко" userId="9dba1566359bf3ca" providerId="LiveId" clId="{CEE1EE60-0451-4FF9-9DB8-1D20EBB6F59B}" dt="2022-02-07T08:54:45.907" v="931" actId="20577"/>
          <ac:spMkLst>
            <pc:docMk/>
            <pc:sldMk cId="3116038538" sldId="264"/>
            <ac:spMk id="3" creationId="{355C5827-27BD-4F15-AA45-26C3B3FE85A0}"/>
          </ac:spMkLst>
        </pc:spChg>
        <pc:spChg chg="mod">
          <ac:chgData name="Елена Ефременко" userId="9dba1566359bf3ca" providerId="LiveId" clId="{CEE1EE60-0451-4FF9-9DB8-1D20EBB6F59B}" dt="2022-02-07T09:00:53.667" v="1009" actId="14100"/>
          <ac:spMkLst>
            <pc:docMk/>
            <pc:sldMk cId="3116038538" sldId="264"/>
            <ac:spMk id="4" creationId="{0F91C7A1-8ECB-4AD0-BC43-FB72BEA4C515}"/>
          </ac:spMkLst>
        </pc:spChg>
        <pc:spChg chg="add del mod">
          <ac:chgData name="Елена Ефременко" userId="9dba1566359bf3ca" providerId="LiveId" clId="{CEE1EE60-0451-4FF9-9DB8-1D20EBB6F59B}" dt="2022-02-07T09:00:22.412" v="999" actId="931"/>
          <ac:spMkLst>
            <pc:docMk/>
            <pc:sldMk cId="3116038538" sldId="264"/>
            <ac:spMk id="5" creationId="{B833A8AA-F84A-4B26-96A2-FDDFD402E94A}"/>
          </ac:spMkLst>
        </pc:spChg>
        <pc:spChg chg="add mod">
          <ac:chgData name="Елена Ефременко" userId="9dba1566359bf3ca" providerId="LiveId" clId="{CEE1EE60-0451-4FF9-9DB8-1D20EBB6F59B}" dt="2022-02-07T09:05:58.057" v="1042"/>
          <ac:spMkLst>
            <pc:docMk/>
            <pc:sldMk cId="3116038538" sldId="264"/>
            <ac:spMk id="9" creationId="{3C55A6F4-7C63-4006-8CFD-E1E844C94B69}"/>
          </ac:spMkLst>
        </pc:spChg>
        <pc:picChg chg="del">
          <ac:chgData name="Елена Ефременко" userId="9dba1566359bf3ca" providerId="LiveId" clId="{CEE1EE60-0451-4FF9-9DB8-1D20EBB6F59B}" dt="2022-02-07T09:00:16.127" v="998" actId="478"/>
          <ac:picMkLst>
            <pc:docMk/>
            <pc:sldMk cId="3116038538" sldId="264"/>
            <ac:picMk id="7" creationId="{6672D456-9F67-4209-AA81-03045AE4E6B1}"/>
          </ac:picMkLst>
        </pc:picChg>
        <pc:picChg chg="add mod modCrop">
          <ac:chgData name="Елена Ефременко" userId="9dba1566359bf3ca" providerId="LiveId" clId="{CEE1EE60-0451-4FF9-9DB8-1D20EBB6F59B}" dt="2022-02-07T09:00:48.255" v="1008" actId="1440"/>
          <ac:picMkLst>
            <pc:docMk/>
            <pc:sldMk cId="3116038538" sldId="264"/>
            <ac:picMk id="8" creationId="{1F389160-93EA-43B2-9A08-0D9A95554EB5}"/>
          </ac:picMkLst>
        </pc:picChg>
      </pc:sldChg>
      <pc:sldChg chg="addSp delSp modSp mod">
        <pc:chgData name="Елена Ефременко" userId="9dba1566359bf3ca" providerId="LiveId" clId="{CEE1EE60-0451-4FF9-9DB8-1D20EBB6F59B}" dt="2022-02-07T09:07:38.890" v="1048"/>
        <pc:sldMkLst>
          <pc:docMk/>
          <pc:sldMk cId="61558126" sldId="265"/>
        </pc:sldMkLst>
        <pc:spChg chg="mod">
          <ac:chgData name="Елена Ефременко" userId="9dba1566359bf3ca" providerId="LiveId" clId="{CEE1EE60-0451-4FF9-9DB8-1D20EBB6F59B}" dt="2022-02-07T08:56:45.787" v="973" actId="20577"/>
          <ac:spMkLst>
            <pc:docMk/>
            <pc:sldMk cId="61558126" sldId="265"/>
            <ac:spMk id="3" creationId="{355C5827-27BD-4F15-AA45-26C3B3FE85A0}"/>
          </ac:spMkLst>
        </pc:spChg>
        <pc:spChg chg="mod">
          <ac:chgData name="Елена Ефременко" userId="9dba1566359bf3ca" providerId="LiveId" clId="{CEE1EE60-0451-4FF9-9DB8-1D20EBB6F59B}" dt="2022-02-07T08:57:03.698" v="997" actId="14100"/>
          <ac:spMkLst>
            <pc:docMk/>
            <pc:sldMk cId="61558126" sldId="265"/>
            <ac:spMk id="4" creationId="{0F91C7A1-8ECB-4AD0-BC43-FB72BEA4C515}"/>
          </ac:spMkLst>
        </pc:spChg>
        <pc:spChg chg="add del mod">
          <ac:chgData name="Елена Ефременко" userId="9dba1566359bf3ca" providerId="LiveId" clId="{CEE1EE60-0451-4FF9-9DB8-1D20EBB6F59B}" dt="2022-02-07T08:56:24.205" v="964" actId="931"/>
          <ac:spMkLst>
            <pc:docMk/>
            <pc:sldMk cId="61558126" sldId="265"/>
            <ac:spMk id="5" creationId="{3C45B974-24FE-4068-84B8-4CEDCC32A887}"/>
          </ac:spMkLst>
        </pc:spChg>
        <pc:spChg chg="add mod">
          <ac:chgData name="Елена Ефременко" userId="9dba1566359bf3ca" providerId="LiveId" clId="{CEE1EE60-0451-4FF9-9DB8-1D20EBB6F59B}" dt="2022-02-07T09:07:38.890" v="1048"/>
          <ac:spMkLst>
            <pc:docMk/>
            <pc:sldMk cId="61558126" sldId="265"/>
            <ac:spMk id="9" creationId="{F25B71F4-001F-496B-9D2A-6E38765D2E27}"/>
          </ac:spMkLst>
        </pc:spChg>
        <pc:picChg chg="del">
          <ac:chgData name="Елена Ефременко" userId="9dba1566359bf3ca" providerId="LiveId" clId="{CEE1EE60-0451-4FF9-9DB8-1D20EBB6F59B}" dt="2022-02-07T08:56:19.665" v="963" actId="478"/>
          <ac:picMkLst>
            <pc:docMk/>
            <pc:sldMk cId="61558126" sldId="265"/>
            <ac:picMk id="7" creationId="{6672D456-9F67-4209-AA81-03045AE4E6B1}"/>
          </ac:picMkLst>
        </pc:picChg>
        <pc:picChg chg="add mod">
          <ac:chgData name="Елена Ефременко" userId="9dba1566359bf3ca" providerId="LiveId" clId="{CEE1EE60-0451-4FF9-9DB8-1D20EBB6F59B}" dt="2022-02-07T08:56:37.257" v="968" actId="14100"/>
          <ac:picMkLst>
            <pc:docMk/>
            <pc:sldMk cId="61558126" sldId="265"/>
            <ac:picMk id="8" creationId="{8D27C961-4185-4688-972F-D3677B5AD1B2}"/>
          </ac:picMkLst>
        </pc:picChg>
      </pc:sldChg>
      <pc:sldChg chg="mod modShow">
        <pc:chgData name="Елена Ефременко" userId="9dba1566359bf3ca" providerId="LiveId" clId="{CEE1EE60-0451-4FF9-9DB8-1D20EBB6F59B}" dt="2022-02-07T09:08:51.505" v="1049" actId="729"/>
        <pc:sldMkLst>
          <pc:docMk/>
          <pc:sldMk cId="4025194112" sldId="266"/>
        </pc:sldMkLst>
      </pc:sldChg>
      <pc:sldMasterChg chg="setBg modSldLayout">
        <pc:chgData name="Елена Ефременко" userId="9dba1566359bf3ca" providerId="LiveId" clId="{CEE1EE60-0451-4FF9-9DB8-1D20EBB6F59B}" dt="2022-02-07T07:50:11.750" v="432"/>
        <pc:sldMasterMkLst>
          <pc:docMk/>
          <pc:sldMasterMk cId="2894381188" sldId="2147483648"/>
        </pc:sldMasterMkLst>
        <pc:sldLayoutChg chg="setBg">
          <pc:chgData name="Елена Ефременко" userId="9dba1566359bf3ca" providerId="LiveId" clId="{CEE1EE60-0451-4FF9-9DB8-1D20EBB6F59B}" dt="2022-02-07T07:50:11.750" v="432"/>
          <pc:sldLayoutMkLst>
            <pc:docMk/>
            <pc:sldMasterMk cId="2894381188" sldId="2147483648"/>
            <pc:sldLayoutMk cId="3580924716" sldId="2147483649"/>
          </pc:sldLayoutMkLst>
        </pc:sldLayoutChg>
        <pc:sldLayoutChg chg="setBg">
          <pc:chgData name="Елена Ефременко" userId="9dba1566359bf3ca" providerId="LiveId" clId="{CEE1EE60-0451-4FF9-9DB8-1D20EBB6F59B}" dt="2022-02-07T07:50:11.750" v="432"/>
          <pc:sldLayoutMkLst>
            <pc:docMk/>
            <pc:sldMasterMk cId="2894381188" sldId="2147483648"/>
            <pc:sldLayoutMk cId="3494355028" sldId="2147483650"/>
          </pc:sldLayoutMkLst>
        </pc:sldLayoutChg>
        <pc:sldLayoutChg chg="setBg">
          <pc:chgData name="Елена Ефременко" userId="9dba1566359bf3ca" providerId="LiveId" clId="{CEE1EE60-0451-4FF9-9DB8-1D20EBB6F59B}" dt="2022-02-07T07:50:11.750" v="432"/>
          <pc:sldLayoutMkLst>
            <pc:docMk/>
            <pc:sldMasterMk cId="2894381188" sldId="2147483648"/>
            <pc:sldLayoutMk cId="2275798827" sldId="2147483651"/>
          </pc:sldLayoutMkLst>
        </pc:sldLayoutChg>
        <pc:sldLayoutChg chg="setBg">
          <pc:chgData name="Елена Ефременко" userId="9dba1566359bf3ca" providerId="LiveId" clId="{CEE1EE60-0451-4FF9-9DB8-1D20EBB6F59B}" dt="2022-02-07T07:50:11.750" v="432"/>
          <pc:sldLayoutMkLst>
            <pc:docMk/>
            <pc:sldMasterMk cId="2894381188" sldId="2147483648"/>
            <pc:sldLayoutMk cId="2541632860" sldId="2147483652"/>
          </pc:sldLayoutMkLst>
        </pc:sldLayoutChg>
        <pc:sldLayoutChg chg="setBg">
          <pc:chgData name="Елена Ефременко" userId="9dba1566359bf3ca" providerId="LiveId" clId="{CEE1EE60-0451-4FF9-9DB8-1D20EBB6F59B}" dt="2022-02-07T07:50:11.750" v="432"/>
          <pc:sldLayoutMkLst>
            <pc:docMk/>
            <pc:sldMasterMk cId="2894381188" sldId="2147483648"/>
            <pc:sldLayoutMk cId="1575824628" sldId="2147483653"/>
          </pc:sldLayoutMkLst>
        </pc:sldLayoutChg>
        <pc:sldLayoutChg chg="setBg">
          <pc:chgData name="Елена Ефременко" userId="9dba1566359bf3ca" providerId="LiveId" clId="{CEE1EE60-0451-4FF9-9DB8-1D20EBB6F59B}" dt="2022-02-07T07:50:11.750" v="432"/>
          <pc:sldLayoutMkLst>
            <pc:docMk/>
            <pc:sldMasterMk cId="2894381188" sldId="2147483648"/>
            <pc:sldLayoutMk cId="3352861284" sldId="2147483654"/>
          </pc:sldLayoutMkLst>
        </pc:sldLayoutChg>
        <pc:sldLayoutChg chg="setBg">
          <pc:chgData name="Елена Ефременко" userId="9dba1566359bf3ca" providerId="LiveId" clId="{CEE1EE60-0451-4FF9-9DB8-1D20EBB6F59B}" dt="2022-02-07T07:50:11.750" v="432"/>
          <pc:sldLayoutMkLst>
            <pc:docMk/>
            <pc:sldMasterMk cId="2894381188" sldId="2147483648"/>
            <pc:sldLayoutMk cId="2430741206" sldId="2147483655"/>
          </pc:sldLayoutMkLst>
        </pc:sldLayoutChg>
        <pc:sldLayoutChg chg="setBg">
          <pc:chgData name="Елена Ефременко" userId="9dba1566359bf3ca" providerId="LiveId" clId="{CEE1EE60-0451-4FF9-9DB8-1D20EBB6F59B}" dt="2022-02-07T07:50:11.750" v="432"/>
          <pc:sldLayoutMkLst>
            <pc:docMk/>
            <pc:sldMasterMk cId="2894381188" sldId="2147483648"/>
            <pc:sldLayoutMk cId="21674458" sldId="2147483656"/>
          </pc:sldLayoutMkLst>
        </pc:sldLayoutChg>
        <pc:sldLayoutChg chg="setBg">
          <pc:chgData name="Елена Ефременко" userId="9dba1566359bf3ca" providerId="LiveId" clId="{CEE1EE60-0451-4FF9-9DB8-1D20EBB6F59B}" dt="2022-02-07T07:50:11.750" v="432"/>
          <pc:sldLayoutMkLst>
            <pc:docMk/>
            <pc:sldMasterMk cId="2894381188" sldId="2147483648"/>
            <pc:sldLayoutMk cId="3709488610" sldId="2147483657"/>
          </pc:sldLayoutMkLst>
        </pc:sldLayoutChg>
        <pc:sldLayoutChg chg="setBg">
          <pc:chgData name="Елена Ефременко" userId="9dba1566359bf3ca" providerId="LiveId" clId="{CEE1EE60-0451-4FF9-9DB8-1D20EBB6F59B}" dt="2022-02-07T07:50:11.750" v="432"/>
          <pc:sldLayoutMkLst>
            <pc:docMk/>
            <pc:sldMasterMk cId="2894381188" sldId="2147483648"/>
            <pc:sldLayoutMk cId="4149724237" sldId="2147483658"/>
          </pc:sldLayoutMkLst>
        </pc:sldLayoutChg>
        <pc:sldLayoutChg chg="setBg">
          <pc:chgData name="Елена Ефременко" userId="9dba1566359bf3ca" providerId="LiveId" clId="{CEE1EE60-0451-4FF9-9DB8-1D20EBB6F59B}" dt="2022-02-07T07:50:11.750" v="432"/>
          <pc:sldLayoutMkLst>
            <pc:docMk/>
            <pc:sldMasterMk cId="2894381188" sldId="2147483648"/>
            <pc:sldLayoutMk cId="872569987" sldId="2147483659"/>
          </pc:sldLayoutMkLst>
        </pc:sldLayoutChg>
      </pc:sldMasterChg>
    </pc:docChg>
  </pc:docChgLst>
</pc:chgInfo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BDB6990-D3AA-4E7E-90C4-CB71C2A30A5D}" type="doc">
      <dgm:prSet loTypeId="urn:microsoft.com/office/officeart/2008/layout/PictureAccentList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8BB824DF-BF69-4A89-BE33-1010466CAFBE}">
      <dgm:prSet phldrT="[Текст]" custT="1"/>
      <dgm:spPr>
        <a:solidFill>
          <a:schemeClr val="accent3">
            <a:lumMod val="20000"/>
            <a:lumOff val="80000"/>
          </a:schemeClr>
        </a:solidFill>
      </dgm:spPr>
      <dgm:t>
        <a:bodyPr/>
        <a:lstStyle/>
        <a:p>
          <a:r>
            <a:rPr lang="ru-RU" sz="5400" dirty="0"/>
            <a:t>Задания</a:t>
          </a:r>
        </a:p>
      </dgm:t>
    </dgm:pt>
    <dgm:pt modelId="{151B7EB3-8D8F-44DE-9B5D-222A670CF823}" type="parTrans" cxnId="{7562C215-84FD-4D58-B475-FA178C223820}">
      <dgm:prSet/>
      <dgm:spPr/>
      <dgm:t>
        <a:bodyPr/>
        <a:lstStyle/>
        <a:p>
          <a:endParaRPr lang="ru-RU"/>
        </a:p>
      </dgm:t>
    </dgm:pt>
    <dgm:pt modelId="{96B65BB4-ECBC-4F08-8CC7-BA9060ED13B5}" type="sibTrans" cxnId="{7562C215-84FD-4D58-B475-FA178C223820}">
      <dgm:prSet/>
      <dgm:spPr/>
      <dgm:t>
        <a:bodyPr/>
        <a:lstStyle/>
        <a:p>
          <a:endParaRPr lang="ru-RU"/>
        </a:p>
      </dgm:t>
    </dgm:pt>
    <dgm:pt modelId="{95FDE2F5-E244-46C2-92E9-A3FAAC16F4C6}">
      <dgm:prSet phldrT="[Текст]"/>
      <dgm:spPr>
        <a:solidFill>
          <a:schemeClr val="accent3">
            <a:lumMod val="20000"/>
            <a:lumOff val="80000"/>
          </a:schemeClr>
        </a:solidFill>
      </dgm:spPr>
      <dgm:t>
        <a:bodyPr/>
        <a:lstStyle/>
        <a:p>
          <a:pPr algn="l"/>
          <a:r>
            <a:rPr lang="ru-RU" dirty="0"/>
            <a:t>Разгадать </a:t>
          </a:r>
          <a:r>
            <a:rPr lang="ru-RU" dirty="0" smtClean="0"/>
            <a:t>загадки</a:t>
          </a:r>
          <a:endParaRPr lang="ru-RU" dirty="0"/>
        </a:p>
      </dgm:t>
    </dgm:pt>
    <dgm:pt modelId="{6A998E83-DC63-4A98-8048-DA6E58F3A384}" type="parTrans" cxnId="{1FDF8679-EFA8-4B5F-BEE3-EF1B1837CC49}">
      <dgm:prSet/>
      <dgm:spPr/>
      <dgm:t>
        <a:bodyPr/>
        <a:lstStyle/>
        <a:p>
          <a:endParaRPr lang="ru-RU"/>
        </a:p>
      </dgm:t>
    </dgm:pt>
    <dgm:pt modelId="{915B40FB-F100-48F8-9481-A7604AA5F3A4}" type="sibTrans" cxnId="{1FDF8679-EFA8-4B5F-BEE3-EF1B1837CC49}">
      <dgm:prSet/>
      <dgm:spPr/>
      <dgm:t>
        <a:bodyPr/>
        <a:lstStyle/>
        <a:p>
          <a:endParaRPr lang="ru-RU"/>
        </a:p>
      </dgm:t>
    </dgm:pt>
    <dgm:pt modelId="{8FE3163D-2D9B-45FB-8ADB-C7D03ABA1E94}">
      <dgm:prSet phldrT="[Текст]"/>
      <dgm:spPr>
        <a:solidFill>
          <a:schemeClr val="accent3">
            <a:lumMod val="20000"/>
            <a:lumOff val="80000"/>
          </a:schemeClr>
        </a:solidFill>
      </dgm:spPr>
      <dgm:t>
        <a:bodyPr/>
        <a:lstStyle/>
        <a:p>
          <a:pPr algn="l"/>
          <a:r>
            <a:rPr lang="ru-RU" dirty="0"/>
            <a:t>Узнать и назвать героев сказки по </a:t>
          </a:r>
          <a:r>
            <a:rPr lang="ru-RU" dirty="0" smtClean="0"/>
            <a:t>тени</a:t>
          </a:r>
          <a:endParaRPr lang="ru-RU" dirty="0"/>
        </a:p>
      </dgm:t>
    </dgm:pt>
    <dgm:pt modelId="{FBA8FBC3-2388-4D9A-B6A0-366B9CB88057}" type="parTrans" cxnId="{E2AE7FDC-B307-47B4-BCB1-C51BC23D4877}">
      <dgm:prSet/>
      <dgm:spPr/>
      <dgm:t>
        <a:bodyPr/>
        <a:lstStyle/>
        <a:p>
          <a:endParaRPr lang="ru-RU"/>
        </a:p>
      </dgm:t>
    </dgm:pt>
    <dgm:pt modelId="{4B93C5F0-D67E-4035-8974-0D60418060B6}" type="sibTrans" cxnId="{E2AE7FDC-B307-47B4-BCB1-C51BC23D4877}">
      <dgm:prSet/>
      <dgm:spPr/>
      <dgm:t>
        <a:bodyPr/>
        <a:lstStyle/>
        <a:p>
          <a:endParaRPr lang="ru-RU"/>
        </a:p>
      </dgm:t>
    </dgm:pt>
    <dgm:pt modelId="{E1FC55B4-DD51-41F9-843F-50FBDF490C00}">
      <dgm:prSet/>
      <dgm:spPr>
        <a:solidFill>
          <a:schemeClr val="accent3">
            <a:lumMod val="20000"/>
            <a:lumOff val="80000"/>
          </a:schemeClr>
        </a:solidFill>
      </dgm:spPr>
      <dgm:t>
        <a:bodyPr/>
        <a:lstStyle/>
        <a:p>
          <a:pPr algn="l"/>
          <a:r>
            <a:rPr lang="ru-RU" dirty="0" smtClean="0"/>
            <a:t>Викторина</a:t>
          </a:r>
          <a:endParaRPr lang="ru-RU" dirty="0"/>
        </a:p>
      </dgm:t>
    </dgm:pt>
    <dgm:pt modelId="{F6F5AAAE-F76E-40A1-A04B-FE6F2DAC612C}" type="parTrans" cxnId="{DA735BDC-C86B-4935-A235-BF8F8477C9C6}">
      <dgm:prSet/>
      <dgm:spPr/>
      <dgm:t>
        <a:bodyPr/>
        <a:lstStyle/>
        <a:p>
          <a:endParaRPr lang="ru-RU"/>
        </a:p>
      </dgm:t>
    </dgm:pt>
    <dgm:pt modelId="{1BFCB7CC-2880-4EA1-9E16-3CE4D0711C1E}" type="sibTrans" cxnId="{DA735BDC-C86B-4935-A235-BF8F8477C9C6}">
      <dgm:prSet/>
      <dgm:spPr/>
      <dgm:t>
        <a:bodyPr/>
        <a:lstStyle/>
        <a:p>
          <a:endParaRPr lang="ru-RU"/>
        </a:p>
      </dgm:t>
    </dgm:pt>
    <dgm:pt modelId="{FFCC2E86-6C18-43D1-A250-CFE17168BC68}" type="pres">
      <dgm:prSet presAssocID="{EBDB6990-D3AA-4E7E-90C4-CB71C2A30A5D}" presName="layout" presStyleCnt="0">
        <dgm:presLayoutVars>
          <dgm:chMax/>
          <dgm:chPref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9D1EC490-0533-4452-99A1-3F1FB4A76DAD}" type="pres">
      <dgm:prSet presAssocID="{8BB824DF-BF69-4A89-BE33-1010466CAFBE}" presName="root" presStyleCnt="0">
        <dgm:presLayoutVars>
          <dgm:chMax/>
          <dgm:chPref val="4"/>
        </dgm:presLayoutVars>
      </dgm:prSet>
      <dgm:spPr/>
    </dgm:pt>
    <dgm:pt modelId="{55EDDA0B-62C2-4661-8D06-B3C2D34DCDCF}" type="pres">
      <dgm:prSet presAssocID="{8BB824DF-BF69-4A89-BE33-1010466CAFBE}" presName="rootComposite" presStyleCnt="0">
        <dgm:presLayoutVars/>
      </dgm:prSet>
      <dgm:spPr/>
    </dgm:pt>
    <dgm:pt modelId="{11A2C801-E2EE-40EF-88C8-D0F9E8DF84F2}" type="pres">
      <dgm:prSet presAssocID="{8BB824DF-BF69-4A89-BE33-1010466CAFBE}" presName="rootText" presStyleLbl="node0" presStyleIdx="0" presStyleCnt="1" custScaleY="83375" custLinFactNeighborX="-635" custLinFactNeighborY="2041">
        <dgm:presLayoutVars>
          <dgm:chMax/>
          <dgm:chPref val="4"/>
        </dgm:presLayoutVars>
      </dgm:prSet>
      <dgm:spPr/>
      <dgm:t>
        <a:bodyPr/>
        <a:lstStyle/>
        <a:p>
          <a:endParaRPr lang="ru-RU"/>
        </a:p>
      </dgm:t>
    </dgm:pt>
    <dgm:pt modelId="{56DAD74C-330D-4076-8E3B-653C62A07E82}" type="pres">
      <dgm:prSet presAssocID="{8BB824DF-BF69-4A89-BE33-1010466CAFBE}" presName="childShape" presStyleCnt="0">
        <dgm:presLayoutVars>
          <dgm:chMax val="0"/>
          <dgm:chPref val="0"/>
        </dgm:presLayoutVars>
      </dgm:prSet>
      <dgm:spPr/>
    </dgm:pt>
    <dgm:pt modelId="{4483BDDD-90EF-4A13-9A4B-EE34A2240E09}" type="pres">
      <dgm:prSet presAssocID="{95FDE2F5-E244-46C2-92E9-A3FAAC16F4C6}" presName="childComposite" presStyleCnt="0">
        <dgm:presLayoutVars>
          <dgm:chMax val="0"/>
          <dgm:chPref val="0"/>
        </dgm:presLayoutVars>
      </dgm:prSet>
      <dgm:spPr/>
    </dgm:pt>
    <dgm:pt modelId="{328C6039-DF2D-484E-BE43-8B6289D892BC}" type="pres">
      <dgm:prSet presAssocID="{95FDE2F5-E244-46C2-92E9-A3FAAC16F4C6}" presName="Image" presStyleLbl="node1" presStyleIdx="0" presStyleCnt="3" custScaleX="41943" custScaleY="35776"/>
      <dgm:spPr>
        <a:blipFill>
          <a:blip xmlns:r="http://schemas.openxmlformats.org/officeDocument/2006/relationships" r:embed="rId1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ru-RU"/>
        </a:p>
      </dgm:t>
      <dgm:extLst>
        <a:ext uri="{E40237B7-FDA0-4F09-8148-C483321AD2D9}">
          <dgm14:cNvPr xmlns:dgm14="http://schemas.microsoft.com/office/drawing/2010/diagram" id="0" name="" descr="Карандаш"/>
        </a:ext>
      </dgm:extLst>
    </dgm:pt>
    <dgm:pt modelId="{BAF2147F-7242-4CF1-96C7-D13CEB8FB590}" type="pres">
      <dgm:prSet presAssocID="{95FDE2F5-E244-46C2-92E9-A3FAAC16F4C6}" presName="childText" presStyleLbl="lnNode1" presStyleIdx="0" presStyleCnt="3" custScaleY="7915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5AE74C-79DF-46F6-9B90-60C0C8056027}" type="pres">
      <dgm:prSet presAssocID="{8FE3163D-2D9B-45FB-8ADB-C7D03ABA1E94}" presName="childComposite" presStyleCnt="0">
        <dgm:presLayoutVars>
          <dgm:chMax val="0"/>
          <dgm:chPref val="0"/>
        </dgm:presLayoutVars>
      </dgm:prSet>
      <dgm:spPr/>
    </dgm:pt>
    <dgm:pt modelId="{3D596C2A-1ECF-4661-9D93-B0171530EEEF}" type="pres">
      <dgm:prSet presAssocID="{8FE3163D-2D9B-45FB-8ADB-C7D03ABA1E94}" presName="Image" presStyleLbl="node1" presStyleIdx="1" presStyleCnt="3" custScaleX="44006" custScaleY="35796"/>
      <dgm:spPr>
        <a:blipFill>
          <a:blip xmlns:r="http://schemas.openxmlformats.org/officeDocument/2006/relationships"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ru-RU"/>
        </a:p>
      </dgm:t>
      <dgm:extLst>
        <a:ext uri="{E40237B7-FDA0-4F09-8148-C483321AD2D9}">
          <dgm14:cNvPr xmlns:dgm14="http://schemas.microsoft.com/office/drawing/2010/diagram" id="0" name="" descr="Карандаш"/>
        </a:ext>
      </dgm:extLst>
    </dgm:pt>
    <dgm:pt modelId="{48F26D10-769E-4B87-85BE-4541323018E6}" type="pres">
      <dgm:prSet presAssocID="{8FE3163D-2D9B-45FB-8ADB-C7D03ABA1E94}" presName="childText" presStyleLbl="lnNode1" presStyleIdx="1" presStyleCnt="3" custScaleY="8457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964D0B-AC95-4AD6-9E0C-804FC6DB13BC}" type="pres">
      <dgm:prSet presAssocID="{E1FC55B4-DD51-41F9-843F-50FBDF490C00}" presName="childComposite" presStyleCnt="0">
        <dgm:presLayoutVars>
          <dgm:chMax val="0"/>
          <dgm:chPref val="0"/>
        </dgm:presLayoutVars>
      </dgm:prSet>
      <dgm:spPr/>
    </dgm:pt>
    <dgm:pt modelId="{95FA011D-5A65-4833-A209-D18B322C0252}" type="pres">
      <dgm:prSet presAssocID="{E1FC55B4-DD51-41F9-843F-50FBDF490C00}" presName="Image" presStyleLbl="node1" presStyleIdx="2" presStyleCnt="3" custScaleX="46047" custScaleY="33339"/>
      <dgm:spPr>
        <a:blipFill>
          <a:blip xmlns:r="http://schemas.openxmlformats.org/officeDocument/2006/relationships" r:embed="rId4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ru-RU"/>
        </a:p>
      </dgm:t>
      <dgm:extLst>
        <a:ext uri="{E40237B7-FDA0-4F09-8148-C483321AD2D9}">
          <dgm14:cNvPr xmlns:dgm14="http://schemas.microsoft.com/office/drawing/2010/diagram" id="0" name="" descr="Карандаш"/>
        </a:ext>
      </dgm:extLst>
    </dgm:pt>
    <dgm:pt modelId="{62314EEF-EF6F-4FF9-B89D-D15080A6E59C}" type="pres">
      <dgm:prSet presAssocID="{E1FC55B4-DD51-41F9-843F-50FBDF490C00}" presName="childText" presStyleLbl="l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A735BDC-C86B-4935-A235-BF8F8477C9C6}" srcId="{8BB824DF-BF69-4A89-BE33-1010466CAFBE}" destId="{E1FC55B4-DD51-41F9-843F-50FBDF490C00}" srcOrd="2" destOrd="0" parTransId="{F6F5AAAE-F76E-40A1-A04B-FE6F2DAC612C}" sibTransId="{1BFCB7CC-2880-4EA1-9E16-3CE4D0711C1E}"/>
    <dgm:cxn modelId="{C1748971-C248-49FA-AA9A-03763E695CE6}" type="presOf" srcId="{8BB824DF-BF69-4A89-BE33-1010466CAFBE}" destId="{11A2C801-E2EE-40EF-88C8-D0F9E8DF84F2}" srcOrd="0" destOrd="0" presId="urn:microsoft.com/office/officeart/2008/layout/PictureAccentList"/>
    <dgm:cxn modelId="{0B6C3F5A-F5ED-467F-9058-1648AB0563B5}" type="presOf" srcId="{EBDB6990-D3AA-4E7E-90C4-CB71C2A30A5D}" destId="{FFCC2E86-6C18-43D1-A250-CFE17168BC68}" srcOrd="0" destOrd="0" presId="urn:microsoft.com/office/officeart/2008/layout/PictureAccentList"/>
    <dgm:cxn modelId="{974285E8-B25A-4CF5-A307-33A45347396A}" type="presOf" srcId="{8FE3163D-2D9B-45FB-8ADB-C7D03ABA1E94}" destId="{48F26D10-769E-4B87-85BE-4541323018E6}" srcOrd="0" destOrd="0" presId="urn:microsoft.com/office/officeart/2008/layout/PictureAccentList"/>
    <dgm:cxn modelId="{E2AE7FDC-B307-47B4-BCB1-C51BC23D4877}" srcId="{8BB824DF-BF69-4A89-BE33-1010466CAFBE}" destId="{8FE3163D-2D9B-45FB-8ADB-C7D03ABA1E94}" srcOrd="1" destOrd="0" parTransId="{FBA8FBC3-2388-4D9A-B6A0-366B9CB88057}" sibTransId="{4B93C5F0-D67E-4035-8974-0D60418060B6}"/>
    <dgm:cxn modelId="{1FDF8679-EFA8-4B5F-BEE3-EF1B1837CC49}" srcId="{8BB824DF-BF69-4A89-BE33-1010466CAFBE}" destId="{95FDE2F5-E244-46C2-92E9-A3FAAC16F4C6}" srcOrd="0" destOrd="0" parTransId="{6A998E83-DC63-4A98-8048-DA6E58F3A384}" sibTransId="{915B40FB-F100-48F8-9481-A7604AA5F3A4}"/>
    <dgm:cxn modelId="{42A7680C-7EFB-4F83-9804-F11B2DB836E8}" type="presOf" srcId="{E1FC55B4-DD51-41F9-843F-50FBDF490C00}" destId="{62314EEF-EF6F-4FF9-B89D-D15080A6E59C}" srcOrd="0" destOrd="0" presId="urn:microsoft.com/office/officeart/2008/layout/PictureAccentList"/>
    <dgm:cxn modelId="{7562C215-84FD-4D58-B475-FA178C223820}" srcId="{EBDB6990-D3AA-4E7E-90C4-CB71C2A30A5D}" destId="{8BB824DF-BF69-4A89-BE33-1010466CAFBE}" srcOrd="0" destOrd="0" parTransId="{151B7EB3-8D8F-44DE-9B5D-222A670CF823}" sibTransId="{96B65BB4-ECBC-4F08-8CC7-BA9060ED13B5}"/>
    <dgm:cxn modelId="{5BC5B04B-DA12-436E-B25B-5CD5586B429C}" type="presOf" srcId="{95FDE2F5-E244-46C2-92E9-A3FAAC16F4C6}" destId="{BAF2147F-7242-4CF1-96C7-D13CEB8FB590}" srcOrd="0" destOrd="0" presId="urn:microsoft.com/office/officeart/2008/layout/PictureAccentList"/>
    <dgm:cxn modelId="{E81C2442-908D-4135-90DF-2E6A145971EC}" type="presParOf" srcId="{FFCC2E86-6C18-43D1-A250-CFE17168BC68}" destId="{9D1EC490-0533-4452-99A1-3F1FB4A76DAD}" srcOrd="0" destOrd="0" presId="urn:microsoft.com/office/officeart/2008/layout/PictureAccentList"/>
    <dgm:cxn modelId="{D6F3B7F9-67C6-48E1-B677-5A73AFC09D4E}" type="presParOf" srcId="{9D1EC490-0533-4452-99A1-3F1FB4A76DAD}" destId="{55EDDA0B-62C2-4661-8D06-B3C2D34DCDCF}" srcOrd="0" destOrd="0" presId="urn:microsoft.com/office/officeart/2008/layout/PictureAccentList"/>
    <dgm:cxn modelId="{5EB13DB1-23DB-4D21-9C25-6CD6F7845A03}" type="presParOf" srcId="{55EDDA0B-62C2-4661-8D06-B3C2D34DCDCF}" destId="{11A2C801-E2EE-40EF-88C8-D0F9E8DF84F2}" srcOrd="0" destOrd="0" presId="urn:microsoft.com/office/officeart/2008/layout/PictureAccentList"/>
    <dgm:cxn modelId="{ADA7722B-C2C3-401D-AB38-F40F04AC4B79}" type="presParOf" srcId="{9D1EC490-0533-4452-99A1-3F1FB4A76DAD}" destId="{56DAD74C-330D-4076-8E3B-653C62A07E82}" srcOrd="1" destOrd="0" presId="urn:microsoft.com/office/officeart/2008/layout/PictureAccentList"/>
    <dgm:cxn modelId="{3CCE0BDE-E347-4E07-8C41-EA1560776E9D}" type="presParOf" srcId="{56DAD74C-330D-4076-8E3B-653C62A07E82}" destId="{4483BDDD-90EF-4A13-9A4B-EE34A2240E09}" srcOrd="0" destOrd="0" presId="urn:microsoft.com/office/officeart/2008/layout/PictureAccentList"/>
    <dgm:cxn modelId="{511FB89D-966D-4FA3-BBE1-170591C016D2}" type="presParOf" srcId="{4483BDDD-90EF-4A13-9A4B-EE34A2240E09}" destId="{328C6039-DF2D-484E-BE43-8B6289D892BC}" srcOrd="0" destOrd="0" presId="urn:microsoft.com/office/officeart/2008/layout/PictureAccentList"/>
    <dgm:cxn modelId="{A123B58A-E420-4AC3-9C18-F14F6D9B6918}" type="presParOf" srcId="{4483BDDD-90EF-4A13-9A4B-EE34A2240E09}" destId="{BAF2147F-7242-4CF1-96C7-D13CEB8FB590}" srcOrd="1" destOrd="0" presId="urn:microsoft.com/office/officeart/2008/layout/PictureAccentList"/>
    <dgm:cxn modelId="{FAD5B992-CD2F-4EC8-95CB-BBE17078F62F}" type="presParOf" srcId="{56DAD74C-330D-4076-8E3B-653C62A07E82}" destId="{565AE74C-79DF-46F6-9B90-60C0C8056027}" srcOrd="1" destOrd="0" presId="urn:microsoft.com/office/officeart/2008/layout/PictureAccentList"/>
    <dgm:cxn modelId="{7099D467-BCAF-4014-9557-A22491678F4D}" type="presParOf" srcId="{565AE74C-79DF-46F6-9B90-60C0C8056027}" destId="{3D596C2A-1ECF-4661-9D93-B0171530EEEF}" srcOrd="0" destOrd="0" presId="urn:microsoft.com/office/officeart/2008/layout/PictureAccentList"/>
    <dgm:cxn modelId="{D8A8F1C5-25E0-4790-91AE-99F2419510C0}" type="presParOf" srcId="{565AE74C-79DF-46F6-9B90-60C0C8056027}" destId="{48F26D10-769E-4B87-85BE-4541323018E6}" srcOrd="1" destOrd="0" presId="urn:microsoft.com/office/officeart/2008/layout/PictureAccentList"/>
    <dgm:cxn modelId="{427FA785-556A-44EB-A605-F9219E63C93A}" type="presParOf" srcId="{56DAD74C-330D-4076-8E3B-653C62A07E82}" destId="{0C964D0B-AC95-4AD6-9E0C-804FC6DB13BC}" srcOrd="2" destOrd="0" presId="urn:microsoft.com/office/officeart/2008/layout/PictureAccentList"/>
    <dgm:cxn modelId="{A5FEE02B-013C-4755-99CE-3D1DED7FF297}" type="presParOf" srcId="{0C964D0B-AC95-4AD6-9E0C-804FC6DB13BC}" destId="{95FA011D-5A65-4833-A209-D18B322C0252}" srcOrd="0" destOrd="0" presId="urn:microsoft.com/office/officeart/2008/layout/PictureAccentList"/>
    <dgm:cxn modelId="{521E6BA8-0228-490D-BE7C-84902B595771}" type="presParOf" srcId="{0C964D0B-AC95-4AD6-9E0C-804FC6DB13BC}" destId="{62314EEF-EF6F-4FF9-B89D-D15080A6E59C}" srcOrd="1" destOrd="0" presId="urn:microsoft.com/office/officeart/2008/layout/PictureAccentList"/>
  </dgm:cxnLst>
  <dgm:bg>
    <a:solidFill>
      <a:schemeClr val="bg1">
        <a:lumMod val="65000"/>
      </a:schemeClr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A2C801-E2EE-40EF-88C8-D0F9E8DF84F2}">
      <dsp:nvSpPr>
        <dsp:cNvPr id="0" name=""/>
        <dsp:cNvSpPr/>
      </dsp:nvSpPr>
      <dsp:spPr>
        <a:xfrm>
          <a:off x="0" y="104817"/>
          <a:ext cx="9001125" cy="1167395"/>
        </a:xfrm>
        <a:prstGeom prst="roundRect">
          <a:avLst>
            <a:gd name="adj" fmla="val 10000"/>
          </a:avLst>
        </a:prstGeom>
        <a:solidFill>
          <a:schemeClr val="accent3">
            <a:lumMod val="20000"/>
            <a:lumOff val="8000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68580" rIns="102870" bIns="6858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400" kern="1200" dirty="0"/>
            <a:t>Задания</a:t>
          </a:r>
        </a:p>
      </dsp:txBody>
      <dsp:txXfrm>
        <a:off x="34192" y="139009"/>
        <a:ext cx="8932741" cy="1099011"/>
      </dsp:txXfrm>
    </dsp:sp>
    <dsp:sp modelId="{328C6039-DF2D-484E-BE43-8B6289D892BC}">
      <dsp:nvSpPr>
        <dsp:cNvPr id="0" name=""/>
        <dsp:cNvSpPr/>
      </dsp:nvSpPr>
      <dsp:spPr>
        <a:xfrm>
          <a:off x="217590" y="1799364"/>
          <a:ext cx="587275" cy="500926"/>
        </a:xfrm>
        <a:prstGeom prst="roundRect">
          <a:avLst>
            <a:gd name="adj" fmla="val 16670"/>
          </a:avLst>
        </a:prstGeom>
        <a:blipFill>
          <a:blip xmlns:r="http://schemas.openxmlformats.org/officeDocument/2006/relationships" r:embed="rId1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F2147F-7242-4CF1-96C7-D13CEB8FB590}">
      <dsp:nvSpPr>
        <dsp:cNvPr id="0" name=""/>
        <dsp:cNvSpPr/>
      </dsp:nvSpPr>
      <dsp:spPr>
        <a:xfrm>
          <a:off x="1295326" y="1495666"/>
          <a:ext cx="7516939" cy="1108322"/>
        </a:xfrm>
        <a:prstGeom prst="roundRect">
          <a:avLst>
            <a:gd name="adj" fmla="val 16670"/>
          </a:avLst>
        </a:prstGeom>
        <a:solidFill>
          <a:schemeClr val="accent3">
            <a:lumMod val="20000"/>
            <a:lumOff val="8000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/>
            <a:t>Разгадать </a:t>
          </a:r>
          <a:r>
            <a:rPr lang="ru-RU" sz="3200" kern="1200" dirty="0" smtClean="0"/>
            <a:t>загадки</a:t>
          </a:r>
          <a:endParaRPr lang="ru-RU" sz="3200" kern="1200" dirty="0"/>
        </a:p>
      </dsp:txBody>
      <dsp:txXfrm>
        <a:off x="1349440" y="1549780"/>
        <a:ext cx="7408711" cy="1000094"/>
      </dsp:txXfrm>
    </dsp:sp>
    <dsp:sp modelId="{3D596C2A-1ECF-4661-9D93-B0171530EEEF}">
      <dsp:nvSpPr>
        <dsp:cNvPr id="0" name=""/>
        <dsp:cNvSpPr/>
      </dsp:nvSpPr>
      <dsp:spPr>
        <a:xfrm>
          <a:off x="203147" y="3113533"/>
          <a:ext cx="616160" cy="501206"/>
        </a:xfrm>
        <a:prstGeom prst="roundRect">
          <a:avLst>
            <a:gd name="adj" fmla="val 16670"/>
          </a:avLst>
        </a:prstGeom>
        <a:blipFill>
          <a:blip xmlns:r="http://schemas.openxmlformats.org/officeDocument/2006/relationships"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F26D10-769E-4B87-85BE-4541323018E6}">
      <dsp:nvSpPr>
        <dsp:cNvPr id="0" name=""/>
        <dsp:cNvSpPr/>
      </dsp:nvSpPr>
      <dsp:spPr>
        <a:xfrm>
          <a:off x="1295326" y="2772009"/>
          <a:ext cx="7516939" cy="1184253"/>
        </a:xfrm>
        <a:prstGeom prst="roundRect">
          <a:avLst>
            <a:gd name="adj" fmla="val 16670"/>
          </a:avLst>
        </a:prstGeom>
        <a:solidFill>
          <a:schemeClr val="accent3">
            <a:lumMod val="20000"/>
            <a:lumOff val="8000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/>
            <a:t>Узнать и назвать героев сказки по </a:t>
          </a:r>
          <a:r>
            <a:rPr lang="ru-RU" sz="3200" kern="1200" dirty="0" smtClean="0"/>
            <a:t>тени</a:t>
          </a:r>
          <a:endParaRPr lang="ru-RU" sz="3200" kern="1200" dirty="0"/>
        </a:p>
      </dsp:txBody>
      <dsp:txXfrm>
        <a:off x="1353147" y="2829830"/>
        <a:ext cx="7401297" cy="1068611"/>
      </dsp:txXfrm>
    </dsp:sp>
    <dsp:sp modelId="{95FA011D-5A65-4833-A209-D18B322C0252}">
      <dsp:nvSpPr>
        <dsp:cNvPr id="0" name=""/>
        <dsp:cNvSpPr/>
      </dsp:nvSpPr>
      <dsp:spPr>
        <a:xfrm>
          <a:off x="188859" y="4590969"/>
          <a:ext cx="644738" cy="466804"/>
        </a:xfrm>
        <a:prstGeom prst="roundRect">
          <a:avLst>
            <a:gd name="adj" fmla="val 16670"/>
          </a:avLst>
        </a:prstGeom>
        <a:blipFill>
          <a:blip xmlns:r="http://schemas.openxmlformats.org/officeDocument/2006/relationships" r:embed="rId4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314EEF-EF6F-4FF9-B89D-D15080A6E59C}">
      <dsp:nvSpPr>
        <dsp:cNvPr id="0" name=""/>
        <dsp:cNvSpPr/>
      </dsp:nvSpPr>
      <dsp:spPr>
        <a:xfrm>
          <a:off x="1295326" y="4124284"/>
          <a:ext cx="7516939" cy="1400174"/>
        </a:xfrm>
        <a:prstGeom prst="roundRect">
          <a:avLst>
            <a:gd name="adj" fmla="val 16670"/>
          </a:avLst>
        </a:prstGeom>
        <a:solidFill>
          <a:schemeClr val="accent3">
            <a:lumMod val="20000"/>
            <a:lumOff val="8000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Викторина</a:t>
          </a:r>
          <a:endParaRPr lang="ru-RU" sz="3200" kern="1200" dirty="0"/>
        </a:p>
      </dsp:txBody>
      <dsp:txXfrm>
        <a:off x="1363689" y="4192647"/>
        <a:ext cx="7380213" cy="126344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PictureAccentList">
  <dgm:title val=""/>
  <dgm:desc val=""/>
  <dgm:catLst>
    <dgm:cat type="picture" pri="14000"/>
    <dgm:cat type="list" pri="14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clrData>
  <dgm:layoutNode name="layout">
    <dgm:varLst>
      <dgm:chMax/>
      <dgm:chPref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L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primFontSz" for="des" forName="childText" refType="primFontSz" refFor="des" refForName="rootText" op="lte"/>
      <dgm:constr type="w" for="des" forName="rootComposite" refType="w" fact="4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/>
      <dgm:constr type="sibSp" refType="w" refFor="des" refForName="rootComposite" fact="0.1"/>
      <dgm:constr type="sibSp" for="des" forName="childShape" refType="h" refFor="des" refForName="rootComposite" fact="0.12"/>
      <dgm:constr type="sp" for="des" forName="root" refType="h" refFor="des" refForName="rootComposite" fact="0.18"/>
    </dgm:constrLst>
    <dgm:ruleLst/>
    <dgm:forEach name="Name3" axis="ch">
      <dgm:forEach name="Name4" axis="self" ptType="node" cnt="1">
        <dgm:layoutNode name="root">
          <dgm:varLst>
            <dgm:chMax/>
            <dgm:chPref val="4"/>
          </dgm:varLst>
          <dgm:alg type="hierRoot"/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onstrLst>
              <dgm:constr type="l" for="ch" forName="rootText"/>
              <dgm:constr type="t" for="ch" forName="rootText"/>
              <dgm:constr type="w" for="ch" forName="rootText" refType="w"/>
              <dgm:constr type="h" for="ch" forName="rootText" refType="h"/>
            </dgm:constrLst>
            <dgm:ruleLst/>
            <dgm:layoutNode name="rootText" styleLbl="node0">
              <dgm:varLst>
                <dgm:chMax/>
                <dgm:chPref val="4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5" axis="ch">
              <dgm:forEach name="Name6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7">
                    <dgm:if name="Name8" func="var" arg="dir" op="equ" val="norm">
                      <dgm:constrLst>
                        <dgm:constr type="w" for="ch" forName="Image" refType="h"/>
                        <dgm:constr type="h" for="ch" forName="Image" refType="h"/>
                        <dgm:constr type="l" for="ch" forName="Image"/>
                        <dgm:constr type="t" for="ch" forName="Image"/>
                        <dgm:constr type="h" for="ch" forName="childText" refType="h"/>
                        <dgm:constr type="l" for="ch" forName="childText" refType="w" refFor="ch" refForName="Image" fact="1.06"/>
                        <dgm:constr type="t" for="ch" forName="childText"/>
                      </dgm:constrLst>
                    </dgm:if>
                    <dgm:else name="Name9">
                      <dgm:constrLst>
                        <dgm:constr type="w" for="ch" forName="Image" refType="h"/>
                        <dgm:constr type="h" for="ch" forName="Image" refType="h"/>
                        <dgm:constr type="r" for="ch" forName="Image" refType="w"/>
                        <dgm:constr type="t" for="ch" forName="Image"/>
                        <dgm:constr type="h" for="ch" forName="childText" refType="h"/>
                        <dgm:constr type="t" for="ch" forName="childText"/>
                        <dgm:constr type="wOff" for="ch" forName="childText" refType="w" refFor="ch" refForName="Image" fact="-1.06"/>
                      </dgm:constrLst>
                    </dgm:else>
                  </dgm:choose>
                  <dgm:ruleLst/>
                  <dgm:layoutNode name="Image" styleLbl="node1">
                    <dgm:alg type="sp"/>
                    <dgm:shape xmlns:r="http://schemas.openxmlformats.org/officeDocument/2006/relationships" type="roundRect" r:blip="" blipPhldr="1">
                      <dgm:adjLst>
                        <dgm:adj idx="1" val="0.1667"/>
                      </dgm:adjLst>
                    </dgm:shape>
                    <dgm:presOf/>
                  </dgm:layoutNode>
                  <dgm:layoutNode name="childText" styleLbl="lnNode1">
                    <dgm:varLst>
                      <dgm:chMax val="0"/>
                      <dgm:chPref val="0"/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667"/>
                      </dgm:adjLst>
                    </dgm:shape>
                    <dgm:presOf axis="self desOrSelf" ptType="node node" st="1 1" cnt="1 0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744D68B-9074-41F3-B4FB-581E085A5C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2767D19-850A-42E8-87F4-30EA0A3A3B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A599BA8-6C02-496D-B556-D79FB7BEBF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98D1C-4744-4F4C-9550-8ED25E4EE7E6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951AB66-015B-45C4-BD58-BEF0B40DFD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45F4B68-5A42-4E6F-8D8F-A07A6636E2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2C3F8-64E4-4723-9FB3-765E94E80B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9247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C8BAB1-97C6-41C0-B965-07E237DFD3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9F863F9-C7B5-4325-95BC-495ED66830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70C7F2A-2166-45E6-8F5D-C9797ED7AA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98D1C-4744-4F4C-9550-8ED25E4EE7E6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24A7CAA-D72D-4D46-93B5-156F6F5841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BF40508-A5DF-4553-9FA0-D320605AB6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2C3F8-64E4-4723-9FB3-765E94E80B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97242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998ECB76-16ED-4F8F-8836-1D647BBA508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BDA6CEE-7036-4977-81C5-2CF5FFF9C4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E8A0F51-FD93-4D4F-950C-ED220AE9FE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98D1C-4744-4F4C-9550-8ED25E4EE7E6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21A7340-3A51-4EA3-AA3D-4282614BA5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DC642DC-3864-48B9-BB45-C49E9BAAD3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2C3F8-64E4-4723-9FB3-765E94E80B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25699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2FA0EAA-E01E-4B16-805B-F47900A56E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2B077F6-F836-4D06-924E-8495A0426C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4B37461-F3B5-465B-909D-5964F3C59D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98D1C-4744-4F4C-9550-8ED25E4EE7E6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60597EB-83BF-497B-A856-927FFD95C7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9A48E12-0C61-4D82-B949-4C1473C1F8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2C3F8-64E4-4723-9FB3-765E94E80B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43550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75A2FA3-A3D3-4E57-9446-01A36D1BEC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C95E1CD-C61C-40E5-9F98-9B8AF1B9A5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69D7EE5-4576-46D9-B43C-D75410A328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98D1C-4744-4F4C-9550-8ED25E4EE7E6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DDB81C9-BE2F-4D75-9BDA-502F0D0265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0FCC2C8-A6DA-4783-8935-89BC26640B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2C3F8-64E4-4723-9FB3-765E94E80B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57988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0FC249-B048-4931-BBB9-F68705266A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363C8B5-90E2-4704-97A6-3C2C927BCE8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31D698B-2347-480D-BDB3-89E14FA5EA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DD37611-979F-4293-84D6-A9AC513C26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98D1C-4744-4F4C-9550-8ED25E4EE7E6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709549E-E04B-4C34-A3F3-0C2F18E890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5CE2D45-8F2A-4026-B27D-29EF9FB51E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2C3F8-64E4-4723-9FB3-765E94E80B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16328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26A03C6-188D-4EBD-A704-732343BB7E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CBE0031-5693-43C8-AC4E-7E71A17D14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9E3253A-2542-4959-B823-8A9284419E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1F3D8CA4-D2AA-4574-8429-02BADB71B80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DF89C972-F0A1-4D81-B85A-7395E8728E6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260D6E00-8D60-4D2A-9D61-B019C3301E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98D1C-4744-4F4C-9550-8ED25E4EE7E6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9CCE4164-E360-45EF-AD81-91562F4E0F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4F579B93-1C86-40F4-AA5E-9C59D03C21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2C3F8-64E4-4723-9FB3-765E94E80B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58246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4A69160-63F3-47EF-B88E-D509DD782C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FDB4780C-8F51-4B39-8917-11C15DAB58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98D1C-4744-4F4C-9550-8ED25E4EE7E6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8BC183DF-CBC2-4A70-BDB0-0C68E61F53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79B1434F-AAA7-424E-8D07-55D9CCD454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2C3F8-64E4-4723-9FB3-765E94E80B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28612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2A354EED-9550-4A40-A6AB-DA93C983AC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98D1C-4744-4F4C-9550-8ED25E4EE7E6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B9D1DB90-F271-42F7-9AAE-F8BA72A8CF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C530BEB1-D0C7-4FED-B44F-46C80F202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2C3F8-64E4-4723-9FB3-765E94E80B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07412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B84B90A-E917-47E0-A9FB-FB1A7C3C61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F1A5910-B993-437E-9BD7-18A53F0461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107887B-34AC-4003-B877-02779607D9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34EE33B-3B3F-424C-8002-0E21238838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98D1C-4744-4F4C-9550-8ED25E4EE7E6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B401442-6F9F-4044-B1EF-AE59DA8B24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E37CC18-83D0-452A-B167-62AE8D1380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2C3F8-64E4-4723-9FB3-765E94E80B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744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6153F39-BA83-440D-A3A3-A100B50599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0151D401-3899-4710-ACAA-2D4699E5E47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F3386E6-9DDB-4AD0-888C-707A599DB1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754125C-6C5B-41E2-93EE-0D8231169E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98D1C-4744-4F4C-9550-8ED25E4EE7E6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30E6290-87DF-4518-B896-753D00FB9D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2C78365-E689-4220-8F08-E65767D077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2C3F8-64E4-4723-9FB3-765E94E80B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94886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BCBE82-5F7D-4C13-927E-A57E938D53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4B93F94-1656-449F-AEA1-DF74225329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4BB45AA-DF94-4AC6-B9B6-3B1D745114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698D1C-4744-4F4C-9550-8ED25E4EE7E6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3E6F399-A04D-4824-B8FB-CECD2DCA85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EEC45B2-0288-4CB2-BE45-9AAC12F21F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F2C3F8-64E4-4723-9FB3-765E94E80B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43811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d.docs.live.net/9dba1566359bf3ca/&#1056;&#1072;&#1073;&#1086;&#1095;&#1080;&#1081;%20&#1089;&#1090;&#1086;&#1083;/&#1082;&#1086;&#1083;&#1086;&#1073;&#1086;&#1082;/&#1058;&#1077;&#1082;&#1089;&#1090;%20&#1087;&#1077;&#1089;&#1077;&#1085;&#1082;&#1080;%20&#1050;&#1086;&#1083;&#1086;&#1073;&#1082;&#1072;.docx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slide" Target="slide7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10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939C097-AB06-4A1B-8C87-3F8F02DA45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81125" y="2351088"/>
            <a:ext cx="9144000" cy="2387600"/>
          </a:xfrm>
        </p:spPr>
        <p:txBody>
          <a:bodyPr/>
          <a:lstStyle/>
          <a:p>
            <a:r>
              <a:rPr lang="ru-RU" dirty="0"/>
              <a:t>Русская народная сказка</a:t>
            </a:r>
            <a:br>
              <a:rPr lang="ru-RU" dirty="0"/>
            </a:br>
            <a:r>
              <a:rPr lang="ru-RU" dirty="0"/>
              <a:t>«Колобок»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BDD31D1-96A8-4B78-8679-9905944A76F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673725"/>
            <a:ext cx="9144000" cy="869950"/>
          </a:xfrm>
        </p:spPr>
        <p:txBody>
          <a:bodyPr/>
          <a:lstStyle/>
          <a:p>
            <a:r>
              <a:rPr lang="ru-RU" dirty="0"/>
              <a:t>Подготовила: учитель КГОБУ «Камчатская школа-интернат для обучающихся с ОВЗ» Ефременко </a:t>
            </a:r>
            <a:r>
              <a:rPr lang="ru-RU" dirty="0" smtClean="0"/>
              <a:t>Е.</a:t>
            </a:r>
            <a:r>
              <a:rPr lang="ru-RU" dirty="0" smtClean="0"/>
              <a:t> В.</a:t>
            </a:r>
            <a:endParaRPr lang="ru-RU" dirty="0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F347C57E-E8F8-40DA-8C65-EC5AF9894F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061" y="314325"/>
            <a:ext cx="3121152" cy="2502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6068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055"/>
    </mc:Choice>
    <mc:Fallback xmlns="">
      <p:transition spd="slow" advTm="1305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355C5827-27BD-4F15-AA45-26C3B3FE85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/>
              <a:t>ОТВЕТ  № 2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F91C7A1-8ECB-4AD0-BC43-FB72BEA4C51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2974975"/>
          </a:xfrm>
        </p:spPr>
        <p:txBody>
          <a:bodyPr>
            <a:normAutofit/>
          </a:bodyPr>
          <a:lstStyle/>
          <a:p>
            <a:r>
              <a:rPr lang="ru-RU" sz="3200" dirty="0"/>
              <a:t>Колобок похож на круг.</a:t>
            </a:r>
          </a:p>
        </p:txBody>
      </p:sp>
      <p:sp>
        <p:nvSpPr>
          <p:cNvPr id="9" name="Управляющая кнопка: &quot;На главную&quot; 8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F25B71F4-001F-496B-9D2A-6E38765D2E27}"/>
              </a:ext>
            </a:extLst>
          </p:cNvPr>
          <p:cNvSpPr/>
          <p:nvPr/>
        </p:nvSpPr>
        <p:spPr>
          <a:xfrm>
            <a:off x="838200" y="5369187"/>
            <a:ext cx="1247775" cy="1231638"/>
          </a:xfrm>
          <a:prstGeom prst="actionButtonHom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6658377" y="1470558"/>
            <a:ext cx="4185634" cy="4243991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5581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939C097-AB06-4A1B-8C87-3F8F02DA45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81125" y="2351088"/>
            <a:ext cx="9144000" cy="2387600"/>
          </a:xfrm>
        </p:spPr>
        <p:txBody>
          <a:bodyPr/>
          <a:lstStyle/>
          <a:p>
            <a:r>
              <a:rPr lang="ru-RU" dirty="0"/>
              <a:t>Русская народная сказка</a:t>
            </a:r>
            <a:br>
              <a:rPr lang="ru-RU" dirty="0"/>
            </a:br>
            <a:r>
              <a:rPr lang="ru-RU" dirty="0"/>
              <a:t>«Колобок»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BDD31D1-96A8-4B78-8679-9905944A76F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673725"/>
            <a:ext cx="9144000" cy="869950"/>
          </a:xfrm>
        </p:spPr>
        <p:txBody>
          <a:bodyPr/>
          <a:lstStyle/>
          <a:p>
            <a:r>
              <a:rPr lang="ru-RU" dirty="0"/>
              <a:t>Подготовила: учитель КГОБУ «Камчатская школа-интернат для обучающихся с ОВЗ» Ефременко Елена Васильевна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F347C57E-E8F8-40DA-8C65-EC5AF9894F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061" y="314325"/>
            <a:ext cx="3121152" cy="2502408"/>
          </a:xfrm>
          <a:prstGeom prst="rect">
            <a:avLst/>
          </a:prstGeom>
        </p:spPr>
      </p:pic>
      <p:sp>
        <p:nvSpPr>
          <p:cNvPr id="10" name="Прямоугольник 9">
            <a:hlinkClick r:id="rId4"/>
            <a:extLst>
              <a:ext uri="{FF2B5EF4-FFF2-40B4-BE49-F238E27FC236}">
                <a16:creationId xmlns:a16="http://schemas.microsoft.com/office/drawing/2014/main" id="{4864A1A5-30DB-46B8-9457-D30EB14639DB}"/>
              </a:ext>
            </a:extLst>
          </p:cNvPr>
          <p:cNvSpPr/>
          <p:nvPr/>
        </p:nvSpPr>
        <p:spPr>
          <a:xfrm>
            <a:off x="7229475" y="409377"/>
            <a:ext cx="4639175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Песенка колобка</a:t>
            </a:r>
          </a:p>
        </p:txBody>
      </p:sp>
    </p:spTree>
    <p:extLst>
      <p:ext uri="{BB962C8B-B14F-4D97-AF65-F5344CB8AC3E}">
        <p14:creationId xmlns:p14="http://schemas.microsoft.com/office/powerpoint/2010/main" val="4025194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055"/>
    </mc:Choice>
    <mc:Fallback xmlns="">
      <p:transition spd="slow" advTm="1305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>
            <a:extLst>
              <a:ext uri="{FF2B5EF4-FFF2-40B4-BE49-F238E27FC236}">
                <a16:creationId xmlns:a16="http://schemas.microsoft.com/office/drawing/2014/main" id="{7C277F5F-72AC-49F0-9645-82BDC65360D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89066763"/>
              </p:ext>
            </p:extLst>
          </p:nvPr>
        </p:nvGraphicFramePr>
        <p:xfrm>
          <a:off x="1595437" y="514350"/>
          <a:ext cx="9001125" cy="56006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93453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59E4841C-1B1F-4B3F-8307-6DE47C4300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7162" y="236538"/>
            <a:ext cx="3448050" cy="1049338"/>
          </a:xfrm>
        </p:spPr>
        <p:txBody>
          <a:bodyPr/>
          <a:lstStyle/>
          <a:p>
            <a:pPr algn="ctr"/>
            <a:r>
              <a:rPr lang="ru-RU" dirty="0"/>
              <a:t>Загадки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6BC2288-5236-497B-BEA1-EEFB51EB4C0E}"/>
              </a:ext>
            </a:extLst>
          </p:cNvPr>
          <p:cNvSpPr txBox="1"/>
          <p:nvPr/>
        </p:nvSpPr>
        <p:spPr>
          <a:xfrm>
            <a:off x="6657974" y="2123578"/>
            <a:ext cx="4214813" cy="26108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800" b="0" i="0" dirty="0">
                <a:solidFill>
                  <a:srgbClr val="000000"/>
                </a:solidFill>
                <a:effectLst/>
              </a:rPr>
              <a:t>Как у этого героя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b="0" i="0" dirty="0">
                <a:solidFill>
                  <a:srgbClr val="000000"/>
                </a:solidFill>
                <a:effectLst/>
              </a:rPr>
              <a:t>Шубка модного покроя –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b="0" i="0" dirty="0">
                <a:solidFill>
                  <a:srgbClr val="000000"/>
                </a:solidFill>
                <a:effectLst/>
              </a:rPr>
              <a:t>Серебристо-серый тон,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b="0" i="0" dirty="0">
                <a:solidFill>
                  <a:srgbClr val="000000"/>
                </a:solidFill>
                <a:effectLst/>
              </a:rPr>
              <a:t>Сзади беленький помпон.</a:t>
            </a:r>
            <a:endParaRPr lang="ru-RU" sz="2800" dirty="0"/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D2E081B1-752D-4D8B-B475-9FAC83C7C7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6379" y="1370927"/>
            <a:ext cx="2938422" cy="41161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331605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59E4841C-1B1F-4B3F-8307-6DE47C4300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7162" y="236538"/>
            <a:ext cx="3448050" cy="1049338"/>
          </a:xfrm>
        </p:spPr>
        <p:txBody>
          <a:bodyPr/>
          <a:lstStyle/>
          <a:p>
            <a:pPr algn="ctr"/>
            <a:r>
              <a:rPr lang="ru-RU" dirty="0"/>
              <a:t>Загадки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6BC2288-5236-497B-BEA1-EEFB51EB4C0E}"/>
              </a:ext>
            </a:extLst>
          </p:cNvPr>
          <p:cNvSpPr txBox="1"/>
          <p:nvPr/>
        </p:nvSpPr>
        <p:spPr>
          <a:xfrm>
            <a:off x="6657974" y="2123578"/>
            <a:ext cx="4214813" cy="26108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800" b="0" i="0" dirty="0">
                <a:solidFill>
                  <a:srgbClr val="000000"/>
                </a:solidFill>
                <a:effectLst/>
                <a:latin typeface="Comic"/>
              </a:rPr>
              <a:t>Никого он не боится,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b="0" i="0" dirty="0">
                <a:solidFill>
                  <a:srgbClr val="000000"/>
                </a:solidFill>
                <a:effectLst/>
                <a:latin typeface="Comic"/>
              </a:rPr>
              <a:t>По кусточкам не таится,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b="0" i="0" dirty="0">
                <a:solidFill>
                  <a:srgbClr val="000000"/>
                </a:solidFill>
                <a:effectLst/>
                <a:latin typeface="Comic"/>
              </a:rPr>
              <a:t>И на нем зимой и летом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b="0" i="0" dirty="0">
                <a:solidFill>
                  <a:srgbClr val="000000"/>
                </a:solidFill>
                <a:effectLst/>
                <a:latin typeface="Comic"/>
              </a:rPr>
              <a:t>Шуба серая надета.</a:t>
            </a:r>
            <a:endParaRPr lang="ru-RU" sz="2800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3A71134-0B38-4EDE-A131-03CE2C688A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4440" y="1295647"/>
            <a:ext cx="3214686" cy="42667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214182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505DD70-E402-456D-AC25-93D6AB143B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95487" y="322263"/>
            <a:ext cx="7477125" cy="1249363"/>
          </a:xfrm>
        </p:spPr>
        <p:txBody>
          <a:bodyPr/>
          <a:lstStyle/>
          <a:p>
            <a:pPr algn="ctr"/>
            <a:r>
              <a:rPr lang="ru-RU" dirty="0"/>
              <a:t>Узнай героя сказки по тени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F45F9C40-F423-466A-B161-0B27B9B4CB5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655" t="33313" b="48848"/>
          <a:stretch/>
        </p:blipFill>
        <p:spPr>
          <a:xfrm>
            <a:off x="2085639" y="2263843"/>
            <a:ext cx="2319607" cy="2308156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C271097F-FA96-4648-853B-0C6164139CA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CFFFF"/>
              </a:clrFrom>
              <a:clrTo>
                <a:srgbClr val="FC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 r="66196" b="29040"/>
          <a:stretch/>
        </p:blipFill>
        <p:spPr>
          <a:xfrm>
            <a:off x="6508110" y="2263843"/>
            <a:ext cx="2964502" cy="2598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3478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D91B008-CB68-4DCB-94D0-A176397C99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4493" y="436563"/>
            <a:ext cx="8863013" cy="1006475"/>
          </a:xfrm>
        </p:spPr>
        <p:txBody>
          <a:bodyPr/>
          <a:lstStyle/>
          <a:p>
            <a:r>
              <a:rPr lang="ru-RU" dirty="0"/>
              <a:t>Русская народная сказка «Колобок»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683CE57A-0EE9-414C-8EC5-F16F7413157E}"/>
              </a:ext>
            </a:extLst>
          </p:cNvPr>
          <p:cNvSpPr/>
          <p:nvPr/>
        </p:nvSpPr>
        <p:spPr>
          <a:xfrm>
            <a:off x="271462" y="3100387"/>
            <a:ext cx="2457450" cy="771525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bg1"/>
                </a:solidFill>
              </a:rPr>
              <a:t>ВИКТОРИНА</a:t>
            </a:r>
          </a:p>
        </p:txBody>
      </p:sp>
      <p:sp>
        <p:nvSpPr>
          <p:cNvPr id="4" name="Звезда: 6 точек 3">
            <a:extLst>
              <a:ext uri="{FF2B5EF4-FFF2-40B4-BE49-F238E27FC236}">
                <a16:creationId xmlns:a16="http://schemas.microsoft.com/office/drawing/2014/main" id="{41380F00-051B-4759-BD1A-C06BF604D004}"/>
              </a:ext>
            </a:extLst>
          </p:cNvPr>
          <p:cNvSpPr/>
          <p:nvPr/>
        </p:nvSpPr>
        <p:spPr>
          <a:xfrm>
            <a:off x="4048125" y="2500310"/>
            <a:ext cx="2157412" cy="1828800"/>
          </a:xfrm>
          <a:prstGeom prst="star6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hlinkClick r:id="rId2" action="ppaction://hlinksldjump"/>
              </a:rPr>
              <a:t>1</a:t>
            </a:r>
            <a:endParaRPr lang="ru-RU" sz="3600" b="1" dirty="0"/>
          </a:p>
        </p:txBody>
      </p:sp>
      <p:sp>
        <p:nvSpPr>
          <p:cNvPr id="5" name="Звезда: 6 точек 4">
            <a:extLst>
              <a:ext uri="{FF2B5EF4-FFF2-40B4-BE49-F238E27FC236}">
                <a16:creationId xmlns:a16="http://schemas.microsoft.com/office/drawing/2014/main" id="{4C54DC73-8170-45C3-9C74-A414E5429249}"/>
              </a:ext>
            </a:extLst>
          </p:cNvPr>
          <p:cNvSpPr/>
          <p:nvPr/>
        </p:nvSpPr>
        <p:spPr>
          <a:xfrm>
            <a:off x="7996238" y="2571749"/>
            <a:ext cx="2157412" cy="1828800"/>
          </a:xfrm>
          <a:prstGeom prst="star6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hlinkClick r:id="rId3" action="ppaction://hlinksldjump"/>
              </a:rPr>
              <a:t>2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6651247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355C5827-27BD-4F15-AA45-26C3B3FE85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/>
              <a:t>ВОПРОС  № 1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F91C7A1-8ECB-4AD0-BC43-FB72BEA4C51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Откуда появился Колобок в сказке?</a:t>
            </a:r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6672D456-9F67-4209-AA81-03045AE4E6B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4209" y="1488813"/>
            <a:ext cx="4839833" cy="38803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Прямоугольник 7">
            <a:hlinkClick r:id="rId3" action="ppaction://hlinksldjump"/>
            <a:extLst>
              <a:ext uri="{FF2B5EF4-FFF2-40B4-BE49-F238E27FC236}">
                <a16:creationId xmlns:a16="http://schemas.microsoft.com/office/drawing/2014/main" id="{F33D33E3-2EC5-40FF-A80E-0B2CF4793F35}"/>
              </a:ext>
            </a:extLst>
          </p:cNvPr>
          <p:cNvSpPr/>
          <p:nvPr/>
        </p:nvSpPr>
        <p:spPr>
          <a:xfrm>
            <a:off x="838200" y="5900738"/>
            <a:ext cx="2576513" cy="700087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/>
              <a:t>ОТВЕТ</a:t>
            </a:r>
          </a:p>
        </p:txBody>
      </p:sp>
    </p:spTree>
    <p:extLst>
      <p:ext uri="{BB962C8B-B14F-4D97-AF65-F5344CB8AC3E}">
        <p14:creationId xmlns:p14="http://schemas.microsoft.com/office/powerpoint/2010/main" val="37588205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355C5827-27BD-4F15-AA45-26C3B3FE85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/>
              <a:t>ОТВЕТ  № 1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F91C7A1-8ECB-4AD0-BC43-FB72BEA4C51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2774950"/>
          </a:xfrm>
        </p:spPr>
        <p:txBody>
          <a:bodyPr>
            <a:normAutofit/>
          </a:bodyPr>
          <a:lstStyle/>
          <a:p>
            <a:r>
              <a:rPr lang="ru-RU" sz="3200" dirty="0"/>
              <a:t>Колобок испекла Бабушка.</a:t>
            </a:r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6672D456-9F67-4209-AA81-03045AE4E6B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4209" y="1488813"/>
            <a:ext cx="4839833" cy="38803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Управляющая кнопка: &quot;На главную&quot; 4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5F17FF10-A5F0-472E-AF0E-429BD2FB617C}"/>
              </a:ext>
            </a:extLst>
          </p:cNvPr>
          <p:cNvSpPr/>
          <p:nvPr/>
        </p:nvSpPr>
        <p:spPr>
          <a:xfrm>
            <a:off x="838200" y="5369187"/>
            <a:ext cx="1247775" cy="1231638"/>
          </a:xfrm>
          <a:prstGeom prst="actionButtonHom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6885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355C5827-27BD-4F15-AA45-26C3B3FE85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/>
              <a:t>ВОПРОС  № 2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F91C7A1-8ECB-4AD0-BC43-FB72BEA4C51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2932113"/>
          </a:xfrm>
        </p:spPr>
        <p:txBody>
          <a:bodyPr>
            <a:normAutofit/>
          </a:bodyPr>
          <a:lstStyle/>
          <a:p>
            <a:r>
              <a:rPr lang="ru-RU" sz="3200" dirty="0"/>
              <a:t>На какую фигуру похож Колобок?</a:t>
            </a:r>
          </a:p>
        </p:txBody>
      </p:sp>
      <p:sp>
        <p:nvSpPr>
          <p:cNvPr id="9" name="Прямоугольник 8">
            <a:hlinkClick r:id="rId2" action="ppaction://hlinksldjump"/>
            <a:extLst>
              <a:ext uri="{FF2B5EF4-FFF2-40B4-BE49-F238E27FC236}">
                <a16:creationId xmlns:a16="http://schemas.microsoft.com/office/drawing/2014/main" id="{3C55A6F4-7C63-4006-8CFD-E1E844C94B69}"/>
              </a:ext>
            </a:extLst>
          </p:cNvPr>
          <p:cNvSpPr/>
          <p:nvPr/>
        </p:nvSpPr>
        <p:spPr>
          <a:xfrm>
            <a:off x="838200" y="5900738"/>
            <a:ext cx="2576513" cy="700087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/>
              <a:t>ОТВЕТ</a:t>
            </a:r>
          </a:p>
        </p:txBody>
      </p:sp>
      <p:sp>
        <p:nvSpPr>
          <p:cNvPr id="6" name="Овал 5"/>
          <p:cNvSpPr/>
          <p:nvPr/>
        </p:nvSpPr>
        <p:spPr>
          <a:xfrm>
            <a:off x="9569004" y="1179546"/>
            <a:ext cx="2189408" cy="2143203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019800" y="1386425"/>
            <a:ext cx="3013656" cy="17515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6096000" y="3687885"/>
            <a:ext cx="2833352" cy="2562896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9429481" y="3616046"/>
            <a:ext cx="2545724" cy="258030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603853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111</Words>
  <Application>Microsoft Office PowerPoint</Application>
  <PresentationFormat>Широкоэкранный</PresentationFormat>
  <Paragraphs>28</Paragraphs>
  <Slides>11</Slides>
  <Notes>0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Comic</vt:lpstr>
      <vt:lpstr>Тема Office</vt:lpstr>
      <vt:lpstr>Русская народная сказка «Колобок»</vt:lpstr>
      <vt:lpstr>Презентация PowerPoint</vt:lpstr>
      <vt:lpstr>Загадки</vt:lpstr>
      <vt:lpstr>Загадки</vt:lpstr>
      <vt:lpstr>Узнай героя сказки по тени</vt:lpstr>
      <vt:lpstr>Русская народная сказка «Колобок»</vt:lpstr>
      <vt:lpstr>ВОПРОС  № 1</vt:lpstr>
      <vt:lpstr>ОТВЕТ  № 1</vt:lpstr>
      <vt:lpstr>ВОПРОС  № 2</vt:lpstr>
      <vt:lpstr>ОТВЕТ  № 2</vt:lpstr>
      <vt:lpstr>Русская народная сказка «Колобок»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 Ефременко</dc:creator>
  <cp:lastModifiedBy>Елена Васильевна Ефременко</cp:lastModifiedBy>
  <cp:revision>9</cp:revision>
  <dcterms:created xsi:type="dcterms:W3CDTF">2022-02-06T05:01:59Z</dcterms:created>
  <dcterms:modified xsi:type="dcterms:W3CDTF">2023-11-14T02:38:00Z</dcterms:modified>
</cp:coreProperties>
</file>