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  <p:sldId id="261" r:id="rId6"/>
    <p:sldId id="256" r:id="rId7"/>
    <p:sldId id="266" r:id="rId8"/>
    <p:sldId id="267" r:id="rId9"/>
    <p:sldId id="268" r:id="rId10"/>
    <p:sldId id="269" r:id="rId11"/>
    <p:sldId id="262" r:id="rId12"/>
    <p:sldId id="263" r:id="rId13"/>
    <p:sldId id="276" r:id="rId14"/>
    <p:sldId id="264" r:id="rId15"/>
    <p:sldId id="275" r:id="rId16"/>
    <p:sldId id="274" r:id="rId17"/>
    <p:sldId id="265" r:id="rId18"/>
    <p:sldId id="273" r:id="rId19"/>
    <p:sldId id="270" r:id="rId20"/>
    <p:sldId id="272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384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84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285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815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882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00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76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214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806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118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32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2464D-5258-4942-9E52-8DE77B7B5B17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AC23-B250-4E2B-ACAF-F3B496D40F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59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5.xml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" Target="slide18.xml"/><Relationship Id="rId7" Type="http://schemas.openxmlformats.org/officeDocument/2006/relationships/slide" Target="slide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slide" Target="slide19.xml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21.xml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slide" Target="slide20.xml"/><Relationship Id="rId4" Type="http://schemas.openxmlformats.org/officeDocument/2006/relationships/image" Target="../media/image8.png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5.xml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img_url=https://www.hobobo.ru/assets/uploads/2021/12/patins2.png&amp;lr=20607&amp;pos=1&amp;rpt=simage&amp;text=&#1082;&#1072;&#1088;&#1090;&#1080;&#1085;&#1082;&#1072;%20&#1076;&#1083;&#1103;%20&#1076;&#1077;&#1090;&#1077;&#1081;%20&#1082;&#1086;&#1085;&#1100;&#1082;&#1080;" TargetMode="External"/><Relationship Id="rId13" Type="http://schemas.openxmlformats.org/officeDocument/2006/relationships/hyperlink" Target="https://yandex.ru/images/search?img_url=https://babyimages.ru/kartinki/yozhik-kartinka-02.jpg&amp;lr=20607&amp;pos=5&amp;rpt=simage&amp;text=&#1082;&#1072;&#1088;&#1090;&#1080;&#1085;&#1082;&#1072;%20&#1076;&#1083;&#1103;%20&#1076;&#1077;&#1090;&#1077;&#1081;%20&#1105;&#1078;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yandex.ru/images/search?img_url=https://sale.mamanteen.ru/wp-content/uploads/2018/04/8028-1.jpg&amp;lr=20607&amp;pos=9&amp;rpt=simage&amp;text=&#1082;&#1072;&#1088;&#1090;&#1080;&#1085;&#1082;&#1072;%20&#1076;&#1083;&#1103;%20&#1076;&#1077;&#1090;&#1077;&#1081;%20&#1074;&#1077;&#1090;&#1088;&#1086;&#1074;&#1082;&#1072;" TargetMode="External"/><Relationship Id="rId12" Type="http://schemas.openxmlformats.org/officeDocument/2006/relationships/hyperlink" Target="https://yandex.ru/images/search?img_url=https://www.seekpng.com/png/full/2-27489_red-black-bird-png-clip-art.png&amp;lr=20607&amp;pos=0&amp;rpt=simage&amp;text=&#1082;&#1072;&#1088;&#1090;&#1080;&#1085;&#1082;&#1072;%20&#1076;&#1083;&#1103;%20&#1076;&#1077;&#1090;&#1077;&#1081;%20&#1089;&#1085;&#1077;&#1075;&#1080;&#1088;&#1100;" TargetMode="Externa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img_url=https://grizly.club/uploads/posts/2023-01/1674675269_grizly-club-p-zimnyaya-odezhda-klipart-49.png&amp;lr=20607&amp;pos=1&amp;rpt=simage&amp;text=&#1082;&#1072;&#1088;&#1090;&#1080;&#1085;&#1082;&#1072;%20&#1076;&#1083;&#1103;%20&#1076;&#1077;&#1090;&#1077;&#1081;%20&#1096;&#1091;&#1073;&#1072;" TargetMode="External"/><Relationship Id="rId11" Type="http://schemas.openxmlformats.org/officeDocument/2006/relationships/hyperlink" Target="https://yandex.ru/images/search?img_url=https://gas-kvas.com/uploads/posts/2023-02/1676450129_gas-kvas-com-p-klest-risunok-detskii-5.jpg&amp;lr=20607&amp;pos=0&amp;rpt=simage&amp;text=&#1082;&#1072;&#1088;&#1090;&#1080;&#1085;&#1082;&#1072;%20&#1076;&#1083;&#1103;%20&#1076;&#1077;&#1090;&#1077;&#1081;%20&#1082;&#1083;&#1105;&#1089;&#1090;" TargetMode="External"/><Relationship Id="rId5" Type="http://schemas.openxmlformats.org/officeDocument/2006/relationships/hyperlink" Target="https://yandex.ru/images/search?img_url=https://pictures.pibig.info/uploads/posts/2023-04/1681545081_pictures-pibig-info-p-panama-narisovannaya-instagram-81.jpg&amp;lr=20607&amp;pos=5&amp;rpt=simage&amp;text=&#1082;&#1072;&#1088;&#1090;&#1080;&#1085;&#1082;&#1072;%20&#1076;&#1083;&#1103;%20&#1076;&#1077;&#1090;&#1077;&#1081;%20&#1087;&#1072;&#1085;&#1072;&#1084;&#1082;&#1072;" TargetMode="External"/><Relationship Id="rId10" Type="http://schemas.openxmlformats.org/officeDocument/2006/relationships/hyperlink" Target="https://yandex.ru/images/search?img_url=https://papik.pro/uploads/posts/2022-01/1641169357_13-papik-pro-p-kukushka-risunok-detskii-13.png&amp;lr=20607&amp;pos=0&amp;rpt=simage&amp;text=&#1082;&#1072;&#1088;&#1090;&#1080;&#1085;&#1082;&#1072;%20&#1076;&#1083;&#1103;%20&#1076;&#1077;&#1090;&#1077;&#1081;%20&#1082;&#1091;&#1082;&#1091;&#1096;&#1082;&#1072;" TargetMode="External"/><Relationship Id="rId4" Type="http://schemas.openxmlformats.org/officeDocument/2006/relationships/hyperlink" Target="https://yandex.ru/images/search?img_url=https://cdn.webshopapp.com/shops/296139/files/318692313/tusa-full-foot-rubber-fin-uf1202.jpg&amp;lr=20607&amp;pos=4&amp;rpt=simage&amp;text=&#1082;&#1072;&#1088;&#1090;&#1080;&#1085;&#1082;&#1072;%20&#1076;&#1083;&#1103;%20&#1076;&#1077;&#1090;&#1077;&#1081;%20&#1083;&#1072;&#1089;&#1090;&#1099;" TargetMode="External"/><Relationship Id="rId9" Type="http://schemas.openxmlformats.org/officeDocument/2006/relationships/hyperlink" Target="https://yandex.ru/images/search?img_url=https://gas-kvas.com/uploads/posts/2023-02/1676446198_gas-kvas-com-p-raketka-risunok-detskii-38.png&amp;lr=20607&amp;pos=3&amp;rpt=simage&amp;text=&#1082;&#1072;&#1088;&#1090;&#1080;&#1085;&#1082;&#1072;%20&#1076;&#1083;&#1103;%20&#1076;&#1077;&#1090;&#1077;&#1081;%20&#1088;&#1072;&#1082;&#1077;&#1090;&#1082;&#1072;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9.xml"/><Relationship Id="rId7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7.xml"/><Relationship Id="rId4" Type="http://schemas.openxmlformats.org/officeDocument/2006/relationships/image" Target="../media/image8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243512"/>
            <a:ext cx="10515599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 «Раз, два, три что лишнее убери»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4 – 5 лет внимания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логического мышления,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Цель игры: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акрепления умений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лишний предмет и объяснять, почему он лишний.</a:t>
            </a:r>
          </a:p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Ход игры: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Демонстрировать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карточку, на которой нарисованы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них подходят друг другу по какому-то признаку, их можно назвать одним словом, 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лишняя.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города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Оханска», корпус № 2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Наумова Галина Геннадьевна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80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076" y="4883612"/>
            <a:ext cx="2908044" cy="1633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5101" y="97837"/>
            <a:ext cx="478577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8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459002" y="4581076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144" y="458807"/>
            <a:ext cx="4505334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0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9659" y="5011023"/>
            <a:ext cx="2914141" cy="16399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1274" y="3724655"/>
            <a:ext cx="3145809" cy="2926334"/>
          </a:xfrm>
          <a:prstGeom prst="rect">
            <a:avLst/>
          </a:prstGeom>
        </p:spPr>
      </p:pic>
      <p:pic>
        <p:nvPicPr>
          <p:cNvPr id="11" name="Рисунок 10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167" y="293851"/>
            <a:ext cx="3945212" cy="2956778"/>
          </a:xfrm>
          <a:prstGeom prst="rect">
            <a:avLst/>
          </a:prstGeom>
        </p:spPr>
      </p:pic>
      <p:pic>
        <p:nvPicPr>
          <p:cNvPr id="12" name="Рисунок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122222">
            <a:off x="7349549" y="829299"/>
            <a:ext cx="3672299" cy="300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64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889" y="4671934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2742" y="19856"/>
            <a:ext cx="478577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98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240636" y="4671934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0998" y="458807"/>
            <a:ext cx="4505334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4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9484" y="5092910"/>
            <a:ext cx="2914141" cy="1639966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7925" y="793875"/>
            <a:ext cx="4185471" cy="2349539"/>
          </a:xfrm>
          <a:prstGeom prst="rect">
            <a:avLst/>
          </a:prstGeom>
        </p:spPr>
      </p:pic>
      <p:pic>
        <p:nvPicPr>
          <p:cNvPr id="11" name="Рисунок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4234" y="143164"/>
            <a:ext cx="3801795" cy="3000250"/>
          </a:xfrm>
          <a:prstGeom prst="rect">
            <a:avLst/>
          </a:prstGeom>
        </p:spPr>
      </p:pic>
      <p:pic>
        <p:nvPicPr>
          <p:cNvPr id="12" name="Рисунок 1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6029" y="2790728"/>
            <a:ext cx="3090940" cy="293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0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689" y="4671934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094" y="462906"/>
            <a:ext cx="478577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3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838200" y="4738570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9503" y="530458"/>
            <a:ext cx="4505334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5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3448" y="4877516"/>
            <a:ext cx="2914141" cy="1639966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089" y="45267"/>
            <a:ext cx="3854718" cy="2727222"/>
          </a:xfrm>
          <a:prstGeom prst="rect">
            <a:avLst/>
          </a:prstGeom>
        </p:spPr>
      </p:pic>
      <p:pic>
        <p:nvPicPr>
          <p:cNvPr id="10" name="Рисунок 9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42" y="-33075"/>
            <a:ext cx="4419558" cy="3384645"/>
          </a:xfrm>
          <a:prstGeom prst="rect">
            <a:avLst/>
          </a:prstGeom>
        </p:spPr>
      </p:pic>
      <p:pic>
        <p:nvPicPr>
          <p:cNvPr id="11" name="Рисунок 1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60927" y="2884524"/>
            <a:ext cx="3616657" cy="361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36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816" y="4387045"/>
            <a:ext cx="2914141" cy="16399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199" y="365125"/>
            <a:ext cx="478577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09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04" y="0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9616" y="5002511"/>
            <a:ext cx="2908044" cy="1633870"/>
          </a:xfrm>
          <a:prstGeom prst="rect">
            <a:avLst/>
          </a:prstGeom>
        </p:spPr>
      </p:pic>
      <p:pic>
        <p:nvPicPr>
          <p:cNvPr id="5" name="Рисунок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6014" y="3715433"/>
            <a:ext cx="3219644" cy="2461530"/>
          </a:xfrm>
          <a:prstGeom prst="rect">
            <a:avLst/>
          </a:prstGeom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4361" y="818866"/>
            <a:ext cx="3582605" cy="1893361"/>
          </a:xfrm>
          <a:prstGeom prst="rect">
            <a:avLst/>
          </a:prstGeom>
        </p:spPr>
      </p:pic>
      <p:pic>
        <p:nvPicPr>
          <p:cNvPr id="8" name="Рисунок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69251" y="2532810"/>
            <a:ext cx="3024124" cy="246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8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1552611" y="4738570"/>
            <a:ext cx="2914141" cy="16399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9326" y="245429"/>
            <a:ext cx="4505334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65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25" y="76200"/>
            <a:ext cx="638175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86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323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https://yandex.ru/images/search?img_url=https%3A%2F%2Fcdn.webshopapp.com%2Fshops%2F296139%2Ffiles%2F318692313%2Ftusa-full-foot-rubber-fin-uf1202.jpg&amp;lr=20607&amp;pos=4&amp;rpt=simage&amp;text=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картинка%20для%20детей%20ласты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https://yandex.ru/images/search?img_url=https%3A%2F%2Fpictures.pibig.info%2Fuploads%2Fposts%2F2023-04%2F1681545081_pictures-pibig-info-p-panama-narisovannaya-instagram-81.jpg&amp;lr=20607&amp;pos=5&amp;rpt=simage&amp;text=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картинка%20для%20детей%20панамка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https://yandex.ru/images/search?img_url=https%3A%2F%2Fgrizly.club%2Fuploads%2Fposts%2F2023-01%2F1674675269_grizly-club-p-zimnyaya-odezhda-klipart-49.png&amp;lr=20607&amp;pos=1&amp;rpt=simage&amp;text=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картинка%20для%20детей%20шуба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https://yandex.ru/images/search?img_url=https%3A%2F%2Fsale.mamanteen.ru%2Fwp-content%2Fuploads%2F2018%2F04%2F8028-1.jpg&amp;lr=20607&amp;pos=9&amp;rpt=simage&amp;text=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картинка%20для%20детей%20ветровка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https://yandex.ru/images/search?img_url=https%3A%2F%2Fwww.hobobo.ru%2Fassets%2Fuploads%2F2021%2F12%2Fpatins2.png&amp;lr=20607&amp;pos=1&amp;rpt=simage&amp;text=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картинка%20для%20детей%20коньки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https://yandex.ru/images/search?img_url=https%3A%2F%2Fgas-kvas.com%2Fuploads%2Fposts%2F2023-02%2F1676446198_gas-kvas-com-p-raketka-risunok-detskii-38.png&amp;lr=20607&amp;pos=3&amp;rpt=simage&amp;text=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картинка%20для%20детей%20ракетка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https://yandex.ru/images/search?img_url=https%3A%2F%2Fpapik.pro%2Fuploads%2Fposts%2F2022-01%2F1641169357_13-papik-pro-p-kukushka-risunok-detskii-13.png&amp;lr=20607&amp;pos=0&amp;rpt=simage&amp;text=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картинка%20для%20детей%20кукушка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https://yandex.ru/images/search?img_url=https%3A%2F%2Fgas-kvas.com%2Fuploads%2Fposts%2F2023-02%2F1676450129_gas-kvas-com-p-klest-risunok-detskii-5.jpg&amp;lr=20607&amp;pos=0&amp;rpt=simage&amp;text=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картинка%20для%20детей%20клёст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https://yandex.ru/images/search?img_url=https%3A%2F%2Fwww.seekpng.com%2Fpng%2Ffull%2F2-27489_red-black-bird-png-clip-art.png&amp;lr=20607&amp;pos=0&amp;rpt=simage&amp;text=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картинка%20для%20детей%20снегирь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https://yandex.ru/images/search?img_url=https%3A%2F%2Fbabyimages.ru%2Fkartinki%2Fyozhik-kartinka-02.jpg&amp;lr=20607&amp;pos=5&amp;rpt=simage&amp;text=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картинка%20для%20детей%20ёж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98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611" y="149007"/>
            <a:ext cx="4785775" cy="4785775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9034" y="4883612"/>
            <a:ext cx="290804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93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423" y="199790"/>
            <a:ext cx="4505334" cy="4493141"/>
          </a:xfrm>
          <a:prstGeom prst="rect">
            <a:avLst/>
          </a:prstGeom>
        </p:spPr>
      </p:pic>
      <p:pic>
        <p:nvPicPr>
          <p:cNvPr id="8" name="Рисунок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>
            <a:off x="389379" y="5136930"/>
            <a:ext cx="2908044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86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7723" y="5051966"/>
            <a:ext cx="2914141" cy="1639966"/>
          </a:xfrm>
          <a:prstGeom prst="rect">
            <a:avLst/>
          </a:prstGeom>
        </p:spPr>
      </p:pic>
      <p:pic>
        <p:nvPicPr>
          <p:cNvPr id="9" name="Рисунок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136" y="533414"/>
            <a:ext cx="3893618" cy="2415919"/>
          </a:xfrm>
          <a:prstGeom prst="rect">
            <a:avLst/>
          </a:prstGeom>
        </p:spPr>
      </p:pic>
      <p:pic>
        <p:nvPicPr>
          <p:cNvPr id="11" name="Рисунок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86688" y="3109502"/>
            <a:ext cx="3096500" cy="3295437"/>
          </a:xfrm>
          <a:prstGeom prst="rect">
            <a:avLst/>
          </a:prstGeom>
        </p:spPr>
      </p:pic>
      <p:pic>
        <p:nvPicPr>
          <p:cNvPr id="12" name="Рисунок 1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3754" y="529292"/>
            <a:ext cx="2584209" cy="258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3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03508" y="723331"/>
            <a:ext cx="37644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</a:p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«Назови лишнее»</a:t>
            </a:r>
          </a:p>
          <a:p>
            <a:pPr algn="ctr"/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063" y="3287028"/>
            <a:ext cx="3176291" cy="1847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439" y="484877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79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5756" y="5082310"/>
            <a:ext cx="2908044" cy="1633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7268" y="217148"/>
            <a:ext cx="4785775" cy="47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27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70479" y="4747714"/>
            <a:ext cx="2908044" cy="16338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3099" y="581928"/>
            <a:ext cx="4505334" cy="449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8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7124" y="5041367"/>
            <a:ext cx="2908044" cy="1633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010" y="31838"/>
            <a:ext cx="3235930" cy="323593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9099" y="409479"/>
            <a:ext cx="3101295" cy="330079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42967" y="4100439"/>
            <a:ext cx="4134508" cy="232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61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138</Words>
  <Application>Microsoft Office PowerPoint</Application>
  <PresentationFormat>Широкоэкранный</PresentationFormat>
  <Paragraphs>20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вега</dc:creator>
  <cp:lastModifiedBy>вега</cp:lastModifiedBy>
  <cp:revision>33</cp:revision>
  <dcterms:created xsi:type="dcterms:W3CDTF">2022-11-09T09:04:55Z</dcterms:created>
  <dcterms:modified xsi:type="dcterms:W3CDTF">2023-11-14T02:50:12Z</dcterms:modified>
</cp:coreProperties>
</file>