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16AB7F-5678-5BF1-A634-7C6BF7537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A05D3B-F635-2369-0967-D4B8D77EC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BBC8CD-11BA-DF61-A7F1-FEE5EEB66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653DC8-BA63-99CF-0AEB-F54DFBA9C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864C0B-4BBB-1ECE-FA50-74378F70E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73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E9EC-13BB-4E12-5C9C-787EEB77C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7C1F7A-E419-FF5B-E3FB-350448D87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24815C-90AB-3933-35E4-9D99F44B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1995C9-EDEB-8A05-D5A9-CE1E6D1A4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CBCB38-39C4-DEF3-7896-B048068A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86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0A395A7-0E5A-23DC-11F5-7CE9D6263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120A15-12FA-E644-AD38-98ED62B0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80C952-7A61-9423-CFB3-0260FADE1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FE2F7F-F1C9-0114-9C36-992F7B21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4F5CB4-01B8-E1D7-1117-15ACAC5E9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52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89B29-43A6-E8D8-2A3C-EA60CC547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E4BE5C-B927-8A32-E39B-E8239500A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AC0641-FC10-642C-6127-AD89A5AF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599984-7538-8774-8AB8-60ED5A4BB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4F0DF8-6613-25C5-0872-FD7F9FD8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77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5A31C-0409-B730-51DA-18CB89E2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0E0952-C834-206E-F653-D07769A49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15647C-7253-C4E5-8146-D78E35973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2351D0-ACB2-412E-11E4-1E87A674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6BC765-7A3B-D330-453C-D8BEE499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60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835FF-4E1D-B450-CD96-E3822A240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C0E56-7DBF-0CD1-F18C-401078498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DD4871-8C04-611C-B748-97B889B40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6AA65C-23A9-F4B7-91A0-29013B39D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53BB51-131F-544A-AFA9-B10590AD4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74AD55-3126-BBFC-4884-4068FF12D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5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BB0D3-9221-827A-205D-ADC62FEE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63EB9C-CB8F-9F7E-A523-82661A998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FBE766-7DFD-BC06-56B8-57118B3C9B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0881183-291B-E16D-34D8-1C13F81225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C7585E-3B1A-2D28-8B5E-78126B403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DD3C8E-69B6-D38F-A264-492755C3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BD234E-271B-3F4D-A8EC-5A99E6C78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2D70E95-B3D7-A15F-5714-FC753C638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6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36411-86C6-2755-E235-181868151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9C1FEF7-54E7-9447-9548-9D8865195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7391BB-9407-A0DF-6757-338451984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99A0FD0-0C7E-E5C3-8659-7594C3C99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4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521163-946D-1C6E-7012-73A8163E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F86E710-7A60-31F0-98AD-713CF94A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EC84FD-B11A-B718-7E08-412FF5422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46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831ED1-A6B1-466B-C1D5-355FDF8A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34BA86-782D-57B7-A7FB-429E1E106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3EBE6B-53DB-A17C-33BB-E13F0402D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1F3E93-19B1-C1E4-DD51-298F154CA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7F3925-6644-DF03-C770-F9888E83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1E9000-B6DA-B295-9507-67C3AB516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8EC92-1DF8-2AF3-DD54-32CCD5C91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31C1E3B-3FC3-887A-3884-9FF06CB17A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EAD5F0F-9BE6-15EB-437C-35E4F1422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659ADA-7A20-4D1E-27C5-B274B1BBA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A92BBB-E311-956B-E347-E1C994FF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847D14-F7AE-9D78-9A4C-CCCA7C267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7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6A956-BE68-53B0-FD0F-9A9D210DD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63BA13-57B5-5FB0-6E0D-CFEC47497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6E2E2E-5FAE-6A50-8AD8-2706E62E2D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2527B-C8F1-104D-8595-457FD3899C9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1BAC7D-AFBD-D56B-5593-D269B87F4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A7A826-0ADC-5698-E0B0-11106CD23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66D1-E2A2-AE40-985F-8C594C8EB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1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B83BFD3-0BAC-FE92-2A37-8C1CB737A0AC}"/>
              </a:ext>
            </a:extLst>
          </p:cNvPr>
          <p:cNvSpPr txBox="1"/>
          <p:nvPr/>
        </p:nvSpPr>
        <p:spPr>
          <a:xfrm flipV="1">
            <a:off x="180987" y="336383"/>
            <a:ext cx="5767382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ru-RU" sz="1800" b="0" i="0" u="none" strike="noStrike"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878224-6F5C-0BCC-A9CB-9CAA812F7FDB}"/>
              </a:ext>
            </a:extLst>
          </p:cNvPr>
          <p:cNvSpPr txBox="1"/>
          <p:nvPr/>
        </p:nvSpPr>
        <p:spPr>
          <a:xfrm>
            <a:off x="2816834" y="1107432"/>
            <a:ext cx="33149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 i="1"/>
              <a:t>Ученица</a:t>
            </a:r>
          </a:p>
          <a:p>
            <a:pPr algn="l"/>
            <a:r>
              <a:rPr lang="ru-RU" sz="2800" b="1" i="1"/>
              <a:t>КГУ «Гимназии 34</a:t>
            </a:r>
          </a:p>
          <a:p>
            <a:pPr algn="l"/>
            <a:r>
              <a:rPr lang="ru-RU" sz="2800" b="1" i="1"/>
              <a:t>6 «В» класса</a:t>
            </a:r>
          </a:p>
          <a:p>
            <a:pPr algn="l"/>
            <a:r>
              <a:rPr lang="ru-RU" sz="2800" b="1" i="1"/>
              <a:t>Дёмина Дарья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48C254-C114-BC31-8D3F-BE57269741CC}"/>
              </a:ext>
            </a:extLst>
          </p:cNvPr>
          <p:cNvSpPr txBox="1"/>
          <p:nvPr/>
        </p:nvSpPr>
        <p:spPr>
          <a:xfrm>
            <a:off x="6243633" y="3056500"/>
            <a:ext cx="5767382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B6CD01-ADC2-53E7-B5FC-BD95D9BA86D7}"/>
              </a:ext>
            </a:extLst>
          </p:cNvPr>
          <p:cNvSpPr txBox="1"/>
          <p:nvPr/>
        </p:nvSpPr>
        <p:spPr>
          <a:xfrm>
            <a:off x="8740869" y="3863059"/>
            <a:ext cx="35368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 i="1"/>
              <a:t>Ученица</a:t>
            </a:r>
          </a:p>
          <a:p>
            <a:pPr algn="l"/>
            <a:r>
              <a:rPr lang="ru-RU" sz="2800" b="1" i="1"/>
              <a:t>КГУ «Гимназии 34»</a:t>
            </a:r>
          </a:p>
          <a:p>
            <a:pPr algn="l"/>
            <a:r>
              <a:rPr lang="ru-RU" sz="2800" b="1" i="1"/>
              <a:t>6 «В» класс</a:t>
            </a:r>
          </a:p>
          <a:p>
            <a:pPr algn="l"/>
            <a:r>
              <a:rPr lang="ru-RU" sz="2800" b="1" i="1"/>
              <a:t>Дёмина Дарья </a:t>
            </a:r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415F703-2D3E-CB97-9CE7-8F59606A9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58" y="1037348"/>
            <a:ext cx="2027070" cy="202707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6C5ABCE-E51F-6EF9-F34B-9532DF40F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255" y="3590858"/>
            <a:ext cx="2216614" cy="23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705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Baianova Larisa</dc:creator>
  <cp:lastModifiedBy>Baianova Larisa</cp:lastModifiedBy>
  <cp:revision>7</cp:revision>
  <dcterms:created xsi:type="dcterms:W3CDTF">2023-10-19T15:34:02Z</dcterms:created>
  <dcterms:modified xsi:type="dcterms:W3CDTF">2023-11-14T03:03:03Z</dcterms:modified>
</cp:coreProperties>
</file>