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4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410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072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61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755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233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422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987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16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0453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21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524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18526-D3DF-4F36-9F24-CBC2A9BC3516}" type="datetimeFigureOut">
              <a:rPr lang="ru-RU" smtClean="0"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D48BC-4F9F-4D9E-9183-BE7B354A7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14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1709" y="1704109"/>
            <a:ext cx="9324989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rgbClr val="002060"/>
                </a:solidFill>
                <a:latin typeface="Arial Black" panose="020B0A04020102020204" pitchFamily="34" charset="0"/>
              </a:rPr>
              <a:t>Средства труда </a:t>
            </a:r>
          </a:p>
          <a:p>
            <a:pPr algn="ctr"/>
            <a:r>
              <a:rPr lang="ru-RU" sz="4400" b="1" dirty="0" smtClean="0">
                <a:ln/>
                <a:solidFill>
                  <a:srgbClr val="002060"/>
                </a:solidFill>
                <a:latin typeface="Arial Black" panose="020B0A04020102020204" pitchFamily="34" charset="0"/>
              </a:rPr>
              <a:t>современного производства</a:t>
            </a:r>
            <a:endParaRPr lang="ru-RU" sz="4400" b="1" dirty="0">
              <a:ln/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50873" y="3643745"/>
            <a:ext cx="1418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7 класс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0109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7309" y="275410"/>
            <a:ext cx="112360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внешнему виду и устройству современные станки значительно отличаются от станков прежних лет (3</a:t>
            </a:r>
            <a:r>
              <a:rPr 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-принтер)</a:t>
            </a:r>
            <a:endParaRPr 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На что способен 3D-принтер? - новости Kapital.k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66" y="2399289"/>
            <a:ext cx="5607916" cy="420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Ученые научились печатать органы на принтере. Почему эта технология спасет  сотни тысяч людей по всему миру?: Здоровье: Наука и техника: Lenta.r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109" y="2399289"/>
            <a:ext cx="4279034" cy="4279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039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145" y="427810"/>
            <a:ext cx="105987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Технологические машины на производстве тканей и предприятиях общественного питания</a:t>
            </a:r>
          </a:p>
          <a:p>
            <a:pPr lvl="0"/>
            <a:r>
              <a:rPr lang="ru-RU" sz="4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Раскройные машины</a:t>
            </a:r>
            <a:endParaRPr lang="ru-RU" sz="40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Hoffman HF-200TF\750\1P Стационарная ленточная раскройная машина (с  вариатором скорости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" y="3065319"/>
            <a:ext cx="4214119" cy="3543300"/>
          </a:xfrm>
          <a:prstGeom prst="rect">
            <a:avLst/>
          </a:prstGeom>
        </p:spPr>
      </p:pic>
      <p:pic>
        <p:nvPicPr>
          <p:cNvPr id="9220" name="Picture 4" descr="Ленточная раскройная машина REXEL R1150 - YouTu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5273" y="3065319"/>
            <a:ext cx="4724400" cy="354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98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6691" y="516892"/>
            <a:ext cx="104601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текстильных фабрик</a:t>
            </a:r>
          </a:p>
          <a:p>
            <a:pPr lvl="0"/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Прядильные машины            Ткацкие станки</a:t>
            </a:r>
            <a:endParaRPr lang="ru-RU" sz="40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Прядильное и ткацкое оборудование - прядильные машины РИТЕР / RIETER купить  в Германии на PromPortal.Su (ID#4149193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3" y="2893002"/>
            <a:ext cx="5034525" cy="37710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6782" y="2893002"/>
            <a:ext cx="5843155" cy="368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0699" y="246619"/>
            <a:ext cx="1026751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предприятиях общественного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питания</a:t>
            </a:r>
          </a:p>
          <a:p>
            <a:pPr lvl="0"/>
            <a:endParaRPr 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Машины </a:t>
            </a:r>
            <a:r>
              <a:rPr lang="ru-RU" sz="32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нарезания                              Тестомесы</a:t>
            </a:r>
          </a:p>
          <a:p>
            <a:pPr lvl="0"/>
            <a:r>
              <a:rPr lang="ru-RU" sz="32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хлеба на ломти</a:t>
            </a:r>
            <a:endParaRPr lang="ru-RU" sz="32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Хлеборезательная машина «Кайман» — купить по цене завода-изготовител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56" y="2693488"/>
            <a:ext cx="5840078" cy="377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155" y="2258291"/>
            <a:ext cx="4953756" cy="443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488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8871" y="245753"/>
            <a:ext cx="113330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Технологические машины для обработки строительного материала</a:t>
            </a:r>
          </a:p>
          <a:p>
            <a:pPr lvl="0"/>
            <a:endParaRPr lang="ru-RU" sz="32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Станки для резки камня          Станки для шлифования  камня                     </a:t>
            </a:r>
            <a:endParaRPr lang="ru-RU" sz="32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СТАНОК ПОПЕРЕЧНО-ОТРЕЗНОЙ ДЛЯ РЕЗКИ КАМНЯ ПО ШИРИНЕ - Биржа оборудования  ProСта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637" y="3013760"/>
            <a:ext cx="5151292" cy="362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t="8727"/>
          <a:stretch/>
        </p:blipFill>
        <p:spPr>
          <a:xfrm>
            <a:off x="6082145" y="2854036"/>
            <a:ext cx="5500255" cy="400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88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508" y="115109"/>
            <a:ext cx="11720947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Технологические машины </a:t>
            </a:r>
            <a:endParaRPr 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сельском хозяйстве</a:t>
            </a:r>
          </a:p>
          <a:p>
            <a:pPr lvl="0"/>
            <a:endParaRPr lang="ru-RU" sz="3200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32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Тракторы                        Сеялки                        Доильные установки</a:t>
            </a:r>
            <a:endParaRPr lang="ru-RU" sz="32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32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13885"/>
          <a:stretch/>
        </p:blipFill>
        <p:spPr>
          <a:xfrm>
            <a:off x="180110" y="3156202"/>
            <a:ext cx="3726873" cy="28844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4071" y="3156202"/>
            <a:ext cx="3874748" cy="29060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l="14461"/>
          <a:stretch/>
        </p:blipFill>
        <p:spPr>
          <a:xfrm>
            <a:off x="8338560" y="3161596"/>
            <a:ext cx="3714895" cy="289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8145" y="506014"/>
            <a:ext cx="10751127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и производство</a:t>
            </a:r>
          </a:p>
          <a:p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Специалисты, работающие с использованием современных технологических машин:</a:t>
            </a:r>
          </a:p>
          <a:p>
            <a:r>
              <a:rPr lang="ru-RU" sz="4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станочники, швеи, </a:t>
            </a:r>
            <a:r>
              <a:rPr lang="ru-RU" sz="4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повара, </a:t>
            </a:r>
            <a:r>
              <a:rPr lang="ru-RU" sz="4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строители, комбайнёры.</a:t>
            </a:r>
          </a:p>
          <a:p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технологические машины оснащены ЧПУ, то к названиям профессий добавляется слово «оператор»:</a:t>
            </a:r>
          </a:p>
          <a:p>
            <a:r>
              <a:rPr lang="ru-RU" sz="40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 швейного оборудования, оператор станков с ЧПУ</a:t>
            </a:r>
            <a:endParaRPr lang="ru-RU" sz="40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0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0763" y="609599"/>
            <a:ext cx="99614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средствами труда современного производства являются технологические машины (станки)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Токарно винторезный ста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818" y="2548591"/>
            <a:ext cx="4781261" cy="368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108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Токарно винторезный ста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111" y="493357"/>
            <a:ext cx="2895600" cy="2231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57745" y="493357"/>
            <a:ext cx="7994073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Станки могут быть:</a:t>
            </a:r>
          </a:p>
          <a:p>
            <a:pPr marL="742950" indent="-742950">
              <a:buAutoNum type="arabicPeriod"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Металлообрабатывающие</a:t>
            </a:r>
          </a:p>
          <a:p>
            <a:pPr marL="742950" indent="-742950">
              <a:buAutoNum type="arabicPeriod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Деревообрабатывающие</a:t>
            </a:r>
          </a:p>
          <a:p>
            <a:pPr marL="742950" indent="-742950">
              <a:buAutoNum type="arabicPeriod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Камнерезные</a:t>
            </a:r>
          </a:p>
          <a:p>
            <a:pPr marL="742950" indent="-742950">
              <a:buAutoNum type="arabicPeriod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>
              <a:buAutoNum type="arabicPeriod"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Токарный станок Turner MML 280x700v - купить по низкой цене в Москве |  Bertec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3214" y="2746256"/>
            <a:ext cx="4173393" cy="207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Станок камнерезный Fubag A-44/420 M (220В, без диска) купить в магазине  TD-MSO по цене 89958 руб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161" y="4445579"/>
            <a:ext cx="2757053" cy="241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74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9711" y="525822"/>
            <a:ext cx="86405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назначению станки </a:t>
            </a:r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быть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0" indent="-742950">
              <a:buAutoNum type="arabicPeriod"/>
            </a:pPr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sz="4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предназначены для 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обработки </a:t>
            </a:r>
            <a:endParaRPr lang="ru-RU" sz="4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деталей 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определённой формы </a:t>
            </a:r>
            <a:endParaRPr lang="ru-RU" sz="4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выполнения определённы операций</a:t>
            </a:r>
            <a:endParaRPr 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Специальный токарный станок для обработки торцов СНП – «Nord West Tool»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4"/>
          <a:stretch/>
        </p:blipFill>
        <p:spPr bwMode="auto">
          <a:xfrm>
            <a:off x="7827818" y="1698211"/>
            <a:ext cx="4364182" cy="4718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0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483229"/>
            <a:ext cx="6096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</a:t>
            </a:r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предназначены для 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разнообразны операций на деталях разной формы, изготовленных из разных материалов</a:t>
            </a:r>
            <a:endParaRPr 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Токарно винторезный стано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655" y="678804"/>
            <a:ext cx="5608276" cy="432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06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3782" y="424834"/>
            <a:ext cx="10363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Специализированные 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быстро переналаживаться для обработки деталей разной формы</a:t>
            </a:r>
            <a:endParaRPr 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Универсальный токарный станок SPF-1000P - Станки PROMA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4812" y="1641330"/>
            <a:ext cx="6951806" cy="4877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81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4290" y="287318"/>
            <a:ext cx="987829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виду выполняемых операций станки разделяются на:</a:t>
            </a:r>
          </a:p>
          <a:p>
            <a:r>
              <a:rPr 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токарные 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- </a:t>
            </a:r>
            <a:r>
              <a:rPr lang="ru-RU" sz="4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сверлильные</a:t>
            </a:r>
          </a:p>
          <a:p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фрезерные</a:t>
            </a:r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- </a:t>
            </a:r>
            <a:r>
              <a:rPr lang="ru-RU" sz="4000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шлифовальные</a:t>
            </a:r>
            <a:endParaRPr lang="ru-RU" sz="4000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4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endParaRPr lang="ru-RU" sz="4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Токарно-винторезные ста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1" y="2230490"/>
            <a:ext cx="2923018" cy="187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Сверлильный стано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6449" y="818775"/>
            <a:ext cx="2192263" cy="328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Шлифовальные и заточные станк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399" y="4496791"/>
            <a:ext cx="2791401" cy="2229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Фрезерные станки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981" y="4628701"/>
            <a:ext cx="2439843" cy="2229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04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253" y="339759"/>
            <a:ext cx="105156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Высокопроизводительным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универсальными станками являются станки 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числовым </a:t>
            </a:r>
            <a:r>
              <a:rPr 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программным управлением (ЧПУ)</a:t>
            </a:r>
            <a:endParaRPr 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Универсальный токарный станок с ЧПУ DMG MORI SL-603 (Япония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28" b="15292"/>
          <a:stretch/>
        </p:blipFill>
        <p:spPr bwMode="auto">
          <a:xfrm>
            <a:off x="1813501" y="2341096"/>
            <a:ext cx="8674390" cy="4072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2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1782" y="247701"/>
            <a:ext cx="1152698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Металлорежущие станки для выполнения большого числа технологических операций  без переустановки обрабатываемых деталей, имеющие автоматическую смену инструмента и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оснащённые</a:t>
            </a:r>
          </a:p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системами ЧПУ, </a:t>
            </a:r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называются</a:t>
            </a:r>
          </a:p>
          <a:p>
            <a:pPr lvl="0"/>
            <a:r>
              <a:rPr lang="ru-RU" sz="3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многооперационными</a:t>
            </a:r>
            <a:endParaRPr lang="ru-RU" sz="40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Обрабатывающие центры с ЧПУ: особенности конструкции и описание агрегатов -  полезная информация Фрезерные обрабатывающие центры с ЧПУ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564" y="2087764"/>
            <a:ext cx="6394418" cy="452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64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245</Words>
  <Application>Microsoft Office PowerPoint</Application>
  <PresentationFormat>Произвольный</PresentationFormat>
  <Paragraphs>58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KIRYANOVI</dc:creator>
  <cp:lastModifiedBy>Ученик</cp:lastModifiedBy>
  <cp:revision>12</cp:revision>
  <dcterms:created xsi:type="dcterms:W3CDTF">2023-09-05T13:04:12Z</dcterms:created>
  <dcterms:modified xsi:type="dcterms:W3CDTF">2023-11-14T03:08:58Z</dcterms:modified>
</cp:coreProperties>
</file>