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8" autoAdjust="0"/>
    <p:restoredTop sz="94660"/>
  </p:normalViewPr>
  <p:slideViewPr>
    <p:cSldViewPr>
      <p:cViewPr varScale="1">
        <p:scale>
          <a:sx n="68" d="100"/>
          <a:sy n="68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000" dirty="0" smtClean="0"/>
              <a:t>Перенос слова по слогам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5733256"/>
            <a:ext cx="45290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Выполнила:    учитель начальных классов</a:t>
            </a:r>
          </a:p>
          <a:p>
            <a:pPr algn="ctr"/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</a:t>
            </a:r>
            <a:r>
              <a:rPr lang="ru-RU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Шатохина</a:t>
            </a:r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Олеся Эдуардовна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 36 №2</a:t>
            </a:r>
          </a:p>
          <a:p>
            <a:pPr algn="ctr"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 34№2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Долгожданный дан звонок</a:t>
            </a:r>
          </a:p>
          <a:p>
            <a:pPr algn="ctr">
              <a:buNone/>
            </a:pPr>
            <a:r>
              <a:rPr lang="ru-RU" sz="3600" dirty="0" smtClean="0"/>
              <a:t>Начинается урок.</a:t>
            </a:r>
          </a:p>
          <a:p>
            <a:pPr algn="ctr">
              <a:buNone/>
            </a:pPr>
            <a:r>
              <a:rPr lang="ru-RU" sz="3600" dirty="0" smtClean="0"/>
              <a:t>В школу мы пришли учиться,</a:t>
            </a:r>
          </a:p>
          <a:p>
            <a:pPr algn="ctr">
              <a:buNone/>
            </a:pPr>
            <a:r>
              <a:rPr lang="ru-RU" sz="3600" dirty="0" smtClean="0"/>
              <a:t>Не лениться, а трудиться.</a:t>
            </a:r>
          </a:p>
          <a:p>
            <a:pPr algn="ctr">
              <a:buNone/>
            </a:pPr>
            <a:r>
              <a:rPr lang="ru-RU" sz="3600" dirty="0" smtClean="0"/>
              <a:t>Слушаем внимательно,</a:t>
            </a:r>
          </a:p>
          <a:p>
            <a:pPr algn="ctr">
              <a:buNone/>
            </a:pPr>
            <a:r>
              <a:rPr lang="ru-RU" sz="3600" dirty="0" smtClean="0"/>
              <a:t>Работаем старательно.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Каждый день мы с вами знакомимся с особенностями русского языка, узнаем</a:t>
            </a:r>
          </a:p>
          <a:p>
            <a:pPr algn="ctr">
              <a:buNone/>
            </a:pPr>
            <a:r>
              <a:rPr lang="ru-RU" sz="1800" dirty="0" smtClean="0"/>
              <a:t>много нового, интересного, делаем для себя открытия, какой наш родной русский язык</a:t>
            </a:r>
          </a:p>
          <a:p>
            <a:pPr algn="ctr">
              <a:buNone/>
            </a:pPr>
            <a:r>
              <a:rPr lang="ru-RU" sz="1800" dirty="0" smtClean="0"/>
              <a:t>прекрасный и богатый. </a:t>
            </a:r>
            <a:endParaRPr lang="ru-RU" sz="1800" dirty="0" smtClean="0"/>
          </a:p>
          <a:p>
            <a:pPr algn="ctr">
              <a:buNone/>
            </a:pPr>
            <a:r>
              <a:rPr lang="ru-RU" sz="1800" dirty="0" smtClean="0"/>
              <a:t>С</a:t>
            </a:r>
            <a:r>
              <a:rPr lang="ru-RU" sz="1800" dirty="0" smtClean="0"/>
              <a:t>егодня </a:t>
            </a:r>
            <a:r>
              <a:rPr lang="ru-RU" sz="1800" dirty="0" smtClean="0"/>
              <a:t>мы сделаем для себя одно небольшое открытие,</a:t>
            </a:r>
          </a:p>
          <a:p>
            <a:pPr algn="ctr">
              <a:buNone/>
            </a:pPr>
            <a:r>
              <a:rPr lang="ru-RU" sz="1800" dirty="0" smtClean="0"/>
              <a:t>узнаем одно очень важное правило русского языка. Но урок у нас сегодня необычный.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2924944"/>
            <a:ext cx="3610744" cy="4644008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>Вместе с нами по ступеням знаний к новым открытиям устремится всем вам знакомый</a:t>
            </a:r>
          </a:p>
          <a:p>
            <a:pPr algn="just">
              <a:buNone/>
            </a:pPr>
            <a:r>
              <a:rPr lang="ru-RU" sz="2000" dirty="0" smtClean="0"/>
              <a:t>друг Дядя Федор. Он тоже хочет всему научиться, быть умным и грамотным. И мы</a:t>
            </a:r>
          </a:p>
          <a:p>
            <a:pPr algn="just">
              <a:buNone/>
            </a:pPr>
            <a:r>
              <a:rPr lang="ru-RU" sz="2000" dirty="0" smtClean="0"/>
              <a:t>ему в этом поможем.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Без назван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220696"/>
            <a:ext cx="3077295" cy="66373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324544" y="1628800"/>
            <a:ext cx="8229600" cy="457200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Можешь пальцы сосчитать:</a:t>
            </a:r>
          </a:p>
          <a:p>
            <a:pPr algn="ctr">
              <a:buNone/>
            </a:pPr>
            <a:r>
              <a:rPr lang="ru-RU" sz="3600" dirty="0" smtClean="0"/>
              <a:t>Один, два, три, четыре, пять.</a:t>
            </a:r>
          </a:p>
          <a:p>
            <a:pPr algn="ctr">
              <a:buNone/>
            </a:pPr>
            <a:r>
              <a:rPr lang="ru-RU" sz="3600" dirty="0" smtClean="0"/>
              <a:t>Один, два, три, четыре, пять –</a:t>
            </a:r>
          </a:p>
          <a:p>
            <a:pPr algn="ctr">
              <a:buNone/>
            </a:pPr>
            <a:r>
              <a:rPr lang="ru-RU" sz="3600" dirty="0" smtClean="0"/>
              <a:t>Десять пальцев, пара рук –</a:t>
            </a:r>
          </a:p>
          <a:p>
            <a:pPr algn="ctr">
              <a:buNone/>
            </a:pPr>
            <a:r>
              <a:rPr lang="ru-RU" sz="3600" dirty="0" smtClean="0"/>
              <a:t>Вот твое богатство друг.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Без назван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86481" y="692696"/>
            <a:ext cx="2257519" cy="48691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smo-iz-prostokvashino-fed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2636912"/>
            <a:ext cx="4986051" cy="3798896"/>
          </a:xfrm>
        </p:spPr>
      </p:pic>
      <p:sp>
        <p:nvSpPr>
          <p:cNvPr id="6" name="Прямоугольник 5"/>
          <p:cNvSpPr/>
          <p:nvPr/>
        </p:nvSpPr>
        <p:spPr>
          <a:xfrm>
            <a:off x="755576" y="548680"/>
            <a:ext cx="939653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/>
              <a:t>Мои папа и мама</a:t>
            </a:r>
            <a:r>
              <a:rPr lang="ru-RU" sz="3600" dirty="0" smtClean="0"/>
              <a:t>! </a:t>
            </a:r>
            <a:r>
              <a:rPr lang="ru-RU" sz="3600" dirty="0" smtClean="0"/>
              <a:t>Я живо хорошо.. просто замечательно... У меня все есть, есть свой дом - он теплый</a:t>
            </a:r>
            <a:r>
              <a:rPr lang="ru-RU" sz="3600" dirty="0" smtClean="0"/>
              <a:t>. Здесь очень красиво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 План </a:t>
            </a:r>
            <a:r>
              <a:rPr lang="ru-RU" sz="3600" dirty="0" smtClean="0"/>
              <a:t>переноса</a:t>
            </a:r>
          </a:p>
          <a:p>
            <a:r>
              <a:rPr lang="ru-RU" sz="3600" dirty="0" smtClean="0"/>
              <a:t>1. Читаем слово</a:t>
            </a:r>
          </a:p>
          <a:p>
            <a:r>
              <a:rPr lang="ru-RU" sz="3600" dirty="0" smtClean="0"/>
              <a:t>2. </a:t>
            </a:r>
            <a:r>
              <a:rPr lang="ru-RU" sz="3600" dirty="0" smtClean="0"/>
              <a:t>Нахожу   </a:t>
            </a:r>
            <a:r>
              <a:rPr lang="ru-RU" sz="3600" b="1" i="1" dirty="0" smtClean="0">
                <a:solidFill>
                  <a:srgbClr val="FF0000"/>
                </a:solidFill>
              </a:rPr>
              <a:t>гласные</a:t>
            </a:r>
          </a:p>
          <a:p>
            <a:r>
              <a:rPr lang="ru-RU" sz="3600" dirty="0" smtClean="0"/>
              <a:t>3. Делю слово на слоги</a:t>
            </a:r>
          </a:p>
          <a:p>
            <a:r>
              <a:rPr lang="ru-RU" sz="3600" dirty="0" smtClean="0"/>
              <a:t>4. Вспоминаем, какое правило подходит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88840"/>
            <a:ext cx="2143125" cy="21431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Karandas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4293096"/>
            <a:ext cx="2448272" cy="1585256"/>
          </a:xfrm>
          <a:prstGeom prst="rect">
            <a:avLst/>
          </a:prstGeom>
        </p:spPr>
      </p:pic>
      <p:pic>
        <p:nvPicPr>
          <p:cNvPr id="6" name="Рисунок 5" descr="Без названия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2060848"/>
            <a:ext cx="2143125" cy="2143125"/>
          </a:xfrm>
          <a:prstGeom prst="rect">
            <a:avLst/>
          </a:prstGeom>
        </p:spPr>
      </p:pic>
      <p:pic>
        <p:nvPicPr>
          <p:cNvPr id="7" name="Рисунок 6" descr="Собака-лабрадор-фот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4005" y="4077072"/>
            <a:ext cx="2819995" cy="209654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4149080"/>
            <a:ext cx="2578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капуста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5733256"/>
            <a:ext cx="3276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карандаш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1196752"/>
            <a:ext cx="2983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помидор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64915" y="3140968"/>
            <a:ext cx="2279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собака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2286000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У </a:t>
            </a:r>
            <a:r>
              <a:rPr lang="ru-RU" sz="6000" dirty="0" err="1" smtClean="0"/>
              <a:t>ро</a:t>
            </a:r>
            <a:r>
              <a:rPr lang="ru-RU" sz="6000" dirty="0" smtClean="0"/>
              <a:t> </a:t>
            </a:r>
            <a:r>
              <a:rPr lang="ru-RU" sz="6000" dirty="0" err="1" smtClean="0"/>
              <a:t>зы</a:t>
            </a:r>
            <a:r>
              <a:rPr lang="ru-RU" sz="6000" dirty="0" smtClean="0"/>
              <a:t> остры е </a:t>
            </a:r>
            <a:r>
              <a:rPr lang="ru-RU" sz="6000" dirty="0" err="1" smtClean="0"/>
              <a:t>ши</a:t>
            </a:r>
            <a:r>
              <a:rPr lang="ru-RU" sz="6000" dirty="0" smtClean="0"/>
              <a:t> </a:t>
            </a:r>
            <a:r>
              <a:rPr lang="ru-RU" sz="6000" dirty="0" err="1" smtClean="0"/>
              <a:t>пы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2060848"/>
            <a:ext cx="72008" cy="21602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1844824"/>
            <a:ext cx="72008" cy="21602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1988840"/>
            <a:ext cx="72008" cy="21602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</TotalTime>
  <Words>237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Русский язык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User</dc:creator>
  <cp:lastModifiedBy>User</cp:lastModifiedBy>
  <cp:revision>9</cp:revision>
  <dcterms:created xsi:type="dcterms:W3CDTF">2021-10-26T04:13:00Z</dcterms:created>
  <dcterms:modified xsi:type="dcterms:W3CDTF">2021-10-26T05:04:58Z</dcterms:modified>
</cp:coreProperties>
</file>