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600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932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038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62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6181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231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003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851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540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849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583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868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671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437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283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041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25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153D78A-151F-41A5-98CE-57690D5BDDE9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C713126-9BEE-4A9C-B343-0ADEF720BB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097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kabu.ru/story/pochemu_zimoy_obvetrivayutsya_ruki_i_gubyi_5642642" TargetMode="External"/><Relationship Id="rId2" Type="http://schemas.openxmlformats.org/officeDocument/2006/relationships/hyperlink" Target="https://www.yaklass.ru/p/fizika/8-klass/teplovye-iavleniia-chast-2-141552/otnositelnaia-vlazhnost-vozdukha-i-ee-izmerenie-psikhrometr-189576/re-18d24d91-b778-4262-983f-4e1101acae1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zon.ru/product/osushitel-vozduha-osushitel-vozduha-istochnik-pitaniya-usb-oblast-primeneniya-5-15-250-ml-sut-belyy-902477024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9E0FDE-3D49-42B5-817B-BF733DE386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Влажность воздуха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8FEA2A-DCA9-4FA7-91C0-6DB6045D56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МОБУ «СОШ «Янинский ЦО»</a:t>
            </a:r>
          </a:p>
          <a:p>
            <a:r>
              <a:rPr lang="ru-RU" dirty="0">
                <a:solidFill>
                  <a:schemeClr val="tx2"/>
                </a:solidFill>
              </a:rPr>
              <a:t>Майборода П. 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9F26F3-5EEB-4791-AAFE-E6EB5ABE4334}"/>
              </a:ext>
            </a:extLst>
          </p:cNvPr>
          <p:cNvSpPr txBox="1"/>
          <p:nvPr/>
        </p:nvSpPr>
        <p:spPr>
          <a:xfrm>
            <a:off x="578498" y="429208"/>
            <a:ext cx="2071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 класс</a:t>
            </a:r>
          </a:p>
        </p:txBody>
      </p:sp>
    </p:spTree>
    <p:extLst>
      <p:ext uri="{BB962C8B-B14F-4D97-AF65-F5344CB8AC3E}">
        <p14:creationId xmlns:p14="http://schemas.microsoft.com/office/powerpoint/2010/main" val="18577886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287FF6-7979-4A5D-9FA2-9A89F6B57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Осушители воздуха -</a:t>
            </a:r>
            <a:br>
              <a:rPr lang="ru-RU" dirty="0"/>
            </a:br>
            <a:r>
              <a:rPr lang="ru-RU" dirty="0"/>
              <a:t>-приборы для уменьшения влажности воздуха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35AF4E-3BB6-4626-BA1E-796DF482CC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При строительстве или отделочных работах;</a:t>
            </a:r>
          </a:p>
          <a:p>
            <a:r>
              <a:rPr lang="ru-RU" dirty="0"/>
              <a:t>В ванных комнатах и в бассеЙнах;</a:t>
            </a:r>
          </a:p>
          <a:p>
            <a:r>
              <a:rPr lang="ru-RU" dirty="0"/>
              <a:t>На складах, в архивах, в музеях, библиотеках;</a:t>
            </a:r>
          </a:p>
          <a:p>
            <a:r>
              <a:rPr lang="ru-RU" dirty="0"/>
              <a:t>В подвальных помещениях и на чердаках;</a:t>
            </a:r>
          </a:p>
          <a:p>
            <a:r>
              <a:rPr lang="ru-RU" dirty="0"/>
              <a:t>В керамической, текстильной, сельскохозяйственной, деревообрабатывающей промышленности.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A871130-3535-4E17-ADEE-0CFF5A38619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781" y="2366963"/>
            <a:ext cx="3424237" cy="34242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69201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43065733-F894-4016-A705-991CF00603DB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295" y="461411"/>
            <a:ext cx="7956082" cy="5958049"/>
          </a:xfrm>
        </p:spPr>
      </p:pic>
    </p:spTree>
    <p:extLst>
      <p:ext uri="{BB962C8B-B14F-4D97-AF65-F5344CB8AC3E}">
        <p14:creationId xmlns:p14="http://schemas.microsoft.com/office/powerpoint/2010/main" val="17875923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95E4D22-3287-483F-B529-BB6DAC58F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задач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EECF51B2-E48A-4D4B-B0B9-97E29DB42E27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457200" indent="-457200">
                  <a:buAutoNum type="arabicParenR"/>
                </a:pPr>
                <a:r>
                  <a:rPr lang="ru-RU" dirty="0"/>
                  <a:t>Вычислите относительную влажность воздуха, если абсолютная влажность воздуха при температуре 10°С равна 5,6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г</m:t>
                        </m:r>
                      </m:num>
                      <m:den>
                        <m:sSup>
                          <m:sSup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м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/>
                  <a:t>.</a:t>
                </a:r>
              </a:p>
              <a:p>
                <a:pPr marL="457200" indent="-457200">
                  <a:buFont typeface="Arial" panose="020B0604020202020204" pitchFamily="34" charset="0"/>
                  <a:buAutoNum type="arabicParenR"/>
                </a:pPr>
                <a:r>
                  <a:rPr lang="ru-RU" dirty="0"/>
                  <a:t>Определите относительную влажность воздуха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ru-RU" dirty="0"/>
                  <a:t> в помещении, если при температуре 20 °С абсолютная влажность воздуха равна 10,2 г/м</a:t>
                </a:r>
                <a:r>
                  <a:rPr lang="ru-RU" baseline="30000" dirty="0"/>
                  <a:t>3</a:t>
                </a:r>
                <a:r>
                  <a:rPr lang="ru-RU" dirty="0"/>
                  <a:t>.</a:t>
                </a:r>
              </a:p>
              <a:p>
                <a:pPr marL="457200" indent="-457200">
                  <a:buFont typeface="Arial" panose="020B0604020202020204" pitchFamily="34" charset="0"/>
                  <a:buAutoNum type="arabicParenR"/>
                </a:pPr>
                <a:r>
                  <a:rPr lang="ru-RU" dirty="0"/>
                  <a:t>1 м</a:t>
                </a:r>
                <a:r>
                  <a:rPr lang="ru-RU" baseline="30000" dirty="0"/>
                  <a:t>3 </a:t>
                </a:r>
                <a:r>
                  <a:rPr lang="ru-RU" dirty="0"/>
                  <a:t>воздуха при температуре 0⁰С в воздухе содержится  4 гр. воды. Такой воздух насыщен или нет?</a:t>
                </a:r>
              </a:p>
              <a:p>
                <a:pPr marL="457200" indent="-457200">
                  <a:buFont typeface="Arial" panose="020B0604020202020204" pitchFamily="34" charset="0"/>
                  <a:buAutoNum type="arabicParenR"/>
                </a:pPr>
                <a:r>
                  <a:rPr lang="ru-RU" dirty="0"/>
                  <a:t>Определить абсолютную влажность воздуха, если относительная влажность при температуре +20 ⁰С   40 %.</a:t>
                </a:r>
              </a:p>
              <a:p>
                <a:pPr marL="457200" indent="-457200">
                  <a:buAutoNum type="arabicParenR"/>
                </a:pPr>
                <a:endParaRPr lang="ru-RU" dirty="0"/>
              </a:p>
            </p:txBody>
          </p:sp>
        </mc:Choice>
        <mc:Fallback xmlns="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EECF51B2-E48A-4D4B-B0B9-97E29DB42E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529" t="-534" r="-4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9763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510FA-144B-4977-84C5-9E6491792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9694B6-D8FB-47A0-A930-EF7D964F5DD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https://www.yaklass.ru/p/fizika/8-klass/teplovye-iavleniia-chast-2-141552/otnositelnaia-vlazhnost-vozdukha-i-ee-izmerenie-psikhrometr-189576/re-18d24d91-b778-4262-983f-4e1101acae16</a:t>
            </a:r>
            <a:endParaRPr lang="ru-RU" dirty="0"/>
          </a:p>
          <a:p>
            <a:r>
              <a:rPr lang="en-US" dirty="0">
                <a:hlinkClick r:id="rId3"/>
              </a:rPr>
              <a:t>https://pikabu.ru/story/pochemu_zimoy_obvetrivayutsya_ruki_i_gubyi_5642642</a:t>
            </a:r>
            <a:endParaRPr lang="ru-RU" dirty="0"/>
          </a:p>
          <a:p>
            <a:r>
              <a:rPr lang="en-US" dirty="0">
                <a:hlinkClick r:id="rId4"/>
              </a:rPr>
              <a:t>https://www.ozon.ru/product/osushitel-vozduha-osushitel-vozduha-istochnik-pitaniya-usb-oblast-primeneniya-5-15-250-ml-sut-belyy-902477024/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138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2F944A-57F1-4C9F-A83E-A4AD34113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Вода покрывает 2</a:t>
            </a:r>
            <a:r>
              <a:rPr lang="en-US" dirty="0"/>
              <a:t>/3 </a:t>
            </a:r>
            <a:r>
              <a:rPr lang="ru-RU" dirty="0"/>
              <a:t>поверхности Земли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BEC7535-168F-4C68-9387-FA77DC51113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66" y="2282988"/>
            <a:ext cx="3424237" cy="342423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AFF87D-FA2F-46D1-A417-780B459C027B}"/>
              </a:ext>
            </a:extLst>
          </p:cNvPr>
          <p:cNvSpPr txBox="1"/>
          <p:nvPr/>
        </p:nvSpPr>
        <p:spPr>
          <a:xfrm>
            <a:off x="4730623" y="2214694"/>
            <a:ext cx="6008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</a:t>
            </a:r>
            <a:r>
              <a:rPr lang="ru-RU" sz="2800" dirty="0">
                <a:latin typeface="Century Gothic" panose="020B0502020202020204" pitchFamily="34" charset="0"/>
              </a:rPr>
              <a:t>С поверхностей рек, морей и водоёмов при </a:t>
            </a:r>
            <a:r>
              <a:rPr lang="ru-RU" sz="2800" b="1" i="1" dirty="0">
                <a:solidFill>
                  <a:srgbClr val="FF0000"/>
                </a:solidFill>
                <a:latin typeface="Century Gothic" panose="020B0502020202020204" pitchFamily="34" charset="0"/>
              </a:rPr>
              <a:t>любой</a:t>
            </a:r>
            <a:r>
              <a:rPr lang="ru-RU" sz="2800" b="1" i="1" dirty="0">
                <a:latin typeface="Century Gothic" panose="020B0502020202020204" pitchFamily="34" charset="0"/>
              </a:rPr>
              <a:t> </a:t>
            </a:r>
            <a:r>
              <a:rPr lang="ru-RU" sz="2800" dirty="0">
                <a:latin typeface="Century Gothic" panose="020B0502020202020204" pitchFamily="34" charset="0"/>
              </a:rPr>
              <a:t>температуре</a:t>
            </a:r>
          </a:p>
          <a:p>
            <a:r>
              <a:rPr lang="ru-RU" sz="2800" dirty="0">
                <a:latin typeface="Century Gothic" panose="020B0502020202020204" pitchFamily="34" charset="0"/>
              </a:rPr>
              <a:t>происходит испарение. Следовательно, в воздухе постоянно находится водяной пар. </a:t>
            </a:r>
            <a:r>
              <a:rPr lang="ru-RU" sz="2800" b="1" i="1" dirty="0">
                <a:solidFill>
                  <a:srgbClr val="FF0000"/>
                </a:solidFill>
                <a:latin typeface="Century Gothic" panose="020B0502020202020204" pitchFamily="34" charset="0"/>
              </a:rPr>
              <a:t>Наличие водяного пара в воздухе и показывает влажность воздуха.</a:t>
            </a:r>
          </a:p>
        </p:txBody>
      </p:sp>
    </p:spTree>
    <p:extLst>
      <p:ext uri="{BB962C8B-B14F-4D97-AF65-F5344CB8AC3E}">
        <p14:creationId xmlns:p14="http://schemas.microsoft.com/office/powerpoint/2010/main" val="1993988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20A3A6-AAD9-4E3E-B4A9-5FE46FA6B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Для определения содержания влаги в воздухе используют понятия </a:t>
            </a:r>
            <a:r>
              <a:rPr lang="ru-RU" dirty="0">
                <a:solidFill>
                  <a:srgbClr val="FF0000"/>
                </a:solidFill>
              </a:rPr>
              <a:t>абсолютной и относительной</a:t>
            </a:r>
            <a:r>
              <a:rPr lang="ru-RU" dirty="0"/>
              <a:t> влажности воздуха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3AB75093-691E-4B19-8160-7ECC92CC1417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ru-RU" sz="2800" b="1" i="1" u="sng" dirty="0">
                    <a:latin typeface="Century Gothic" panose="020B0502020202020204" pitchFamily="34" charset="0"/>
                  </a:rPr>
                  <a:t>Абсолютная влажность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800" i="1" dirty="0">
                    <a:latin typeface="Century Gothic" panose="020B0502020202020204" pitchFamily="34" charset="0"/>
                  </a:rPr>
                  <a:t>показывает, сколько граммов водяного пара содержится в воздухе объёмом 1 м3 при данных условиях, т. Е. </a:t>
                </a:r>
                <a:r>
                  <a:rPr lang="ru-RU" sz="2800" b="1" i="1" u="sng" dirty="0">
                    <a:latin typeface="Century Gothic" panose="020B0502020202020204" pitchFamily="34" charset="0"/>
                  </a:rPr>
                  <a:t>плотность водяного пара. </a:t>
                </a:r>
                <a:br>
                  <a:rPr lang="ru-RU" dirty="0"/>
                </a:br>
                <a:br>
                  <a:rPr lang="ru-RU" dirty="0"/>
                </a:b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</m:d>
                  </m:oMath>
                </a14:m>
                <a:r>
                  <a:rPr lang="ru-RU" sz="3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кг</m:t>
                        </m:r>
                      </m:num>
                      <m:den>
                        <m:sSup>
                          <m:sSupPr>
                            <m:ctrlPr>
                              <a:rPr lang="ru-RU" sz="3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м</m:t>
                            </m:r>
                          </m:e>
                          <m:sup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3AB75093-691E-4B19-8160-7ECC92CC14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t="-712" b="-30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3334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2DD906-67C6-4A4A-85DB-DECD4EEBF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Относительная влажность воздуха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CD4878-3F2D-4FB8-85A6-F7C0693627F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844578"/>
            <a:ext cx="5106026" cy="34241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Зная только абсолютную влажность нельзя сказать сухой это воздух или влажный, насколько он близок к насыщению. Обычно водяной пар, содержащийся в воздухе, является ненасыщенным. Если бы водяной пар в воздухе был насыщенным, то все, что находится на поверхности Земли, никогда не высыхало бы.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79EFA435-8CD8-4F39-B3AB-EF39E232D628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6293498" y="1844578"/>
                <a:ext cx="5105400" cy="413634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Процентное содержание влаги в воздухе характеризует </a:t>
                </a:r>
                <a:r>
                  <a:rPr lang="ru-RU" b="1" dirty="0"/>
                  <a:t>относительная влажность. </a:t>
                </a:r>
                <a:r>
                  <a:rPr lang="ru-RU" b="1" i="1" dirty="0">
                    <a:solidFill>
                      <a:srgbClr val="FF0000"/>
                    </a:solidFill>
                  </a:rPr>
                  <a:t>Относительной влажностью воздуха </a:t>
                </a:r>
                <a14:m>
                  <m:oMath xmlns:m="http://schemas.openxmlformats.org/officeDocument/2006/math">
                    <m:r>
                      <a:rPr lang="ru-RU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a:rPr lang="ru-RU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/>
                  <a:t>называют отношение абсолютной влажности воздуха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ru-RU" dirty="0"/>
                  <a:t> к плотности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ru-RU" sz="1000" dirty="0">
                    <a:solidFill>
                      <a:srgbClr val="FF0000"/>
                    </a:solidFill>
                  </a:rPr>
                  <a:t>0</a:t>
                </a:r>
              </a:p>
              <a:p>
                <a:pPr marL="0" indent="0">
                  <a:buNone/>
                </a:pPr>
                <a:r>
                  <a:rPr lang="ru-RU" dirty="0"/>
                  <a:t>насыщенного водяного пара при той же температуре: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ru-RU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lang="ru-RU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num>
                      <m:den>
                        <m:r>
                          <a:rPr lang="ru-RU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  <m:r>
                          <m:rPr>
                            <m:nor/>
                          </m:rPr>
                          <a:rPr lang="ru-RU" sz="800" dirty="0">
                            <a:solidFill>
                              <a:srgbClr val="FF0000"/>
                            </a:solidFill>
                          </a:rPr>
                          <m:t>0 </m:t>
                        </m:r>
                      </m:den>
                    </m:f>
                  </m:oMath>
                </a14:m>
                <a:r>
                  <a:rPr lang="ru-RU" dirty="0"/>
                  <a:t> ∙ </a:t>
                </a:r>
                <a:r>
                  <a:rPr lang="ru-RU" b="1" i="1" dirty="0">
                    <a:solidFill>
                      <a:srgbClr val="FF0000"/>
                    </a:solidFill>
                  </a:rPr>
                  <a:t>100 %</a:t>
                </a:r>
              </a:p>
            </p:txBody>
          </p:sp>
        </mc:Choice>
        <mc:Fallback xmlns="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79EFA435-8CD8-4F39-B3AB-EF39E232D6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6293498" y="1844578"/>
                <a:ext cx="5105400" cy="4136345"/>
              </a:xfrm>
              <a:blipFill>
                <a:blip r:embed="rId2"/>
                <a:stretch>
                  <a:fillRect l="-1193" t="-8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04831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4AC78E-5316-4AD9-9C4B-4CF9EFE5D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Точка росы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6ABA738-107B-47E7-9FF4-39DEABF7356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564126"/>
            <a:ext cx="5105400" cy="3029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0DCD4F6-A595-402B-9B17-27999E1CDF8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8832" y="2367092"/>
            <a:ext cx="4988767" cy="34241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Точка росы </a:t>
            </a:r>
            <a:r>
              <a:rPr lang="ru-RU" b="1" dirty="0"/>
              <a:t>– это температура, при которой водяной пар становится насыщенным.</a:t>
            </a:r>
          </a:p>
          <a:p>
            <a:pPr marL="0" indent="0">
              <a:buNone/>
            </a:pPr>
            <a:r>
              <a:rPr lang="ru-RU" dirty="0"/>
              <a:t>1) Чем ниже влажность, тем точка росы ниже фактической температуры.</a:t>
            </a:r>
            <a:br>
              <a:rPr lang="ru-RU" dirty="0"/>
            </a:br>
            <a:r>
              <a:rPr lang="ru-RU" dirty="0"/>
              <a:t>2) Чем выше влажность, тем точка росы выше и ближе к фактической температуре.</a:t>
            </a:r>
            <a:br>
              <a:rPr lang="ru-RU" dirty="0"/>
            </a:br>
            <a:r>
              <a:rPr lang="ru-RU" dirty="0"/>
              <a:t>3) Если относительная влажность составляет 100 %, то точка росы совпадает с фактической температурой.</a:t>
            </a:r>
          </a:p>
        </p:txBody>
      </p:sp>
    </p:spTree>
    <p:extLst>
      <p:ext uri="{BB962C8B-B14F-4D97-AF65-F5344CB8AC3E}">
        <p14:creationId xmlns:p14="http://schemas.microsoft.com/office/powerpoint/2010/main" val="4067986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58603D-32BF-4592-9C10-AF4417A3C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Приборы для измерения влажности воздуха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7313E8-EC61-4BDE-A54F-2976ABA87E0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Гигрометр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5A46BFD-3228-46E0-BD1E-9F3112BDC17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психрометр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Picture 10" descr="gigrometr">
            <a:extLst>
              <a:ext uri="{FF2B5EF4-FFF2-40B4-BE49-F238E27FC236}">
                <a16:creationId xmlns:a16="http://schemas.microsoft.com/office/drawing/2014/main" id="{5222A0FD-6109-4F47-BDFF-2561BEC0C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03" y="2214694"/>
            <a:ext cx="3040097" cy="3692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012D82-71D8-4004-A8E0-22F38C671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647" y="2151619"/>
            <a:ext cx="2767377" cy="36922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9081D2-EBA5-4D30-9D35-C78CEB7D40F0}"/>
              </a:ext>
            </a:extLst>
          </p:cNvPr>
          <p:cNvSpPr txBox="1"/>
          <p:nvPr/>
        </p:nvSpPr>
        <p:spPr>
          <a:xfrm>
            <a:off x="704589" y="3200400"/>
            <a:ext cx="235131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«Гигро» - влажный, «метрио» - мера. 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39AFA0-13AB-4AFE-939E-4657F72483A3}"/>
              </a:ext>
            </a:extLst>
          </p:cNvPr>
          <p:cNvSpPr txBox="1"/>
          <p:nvPr/>
        </p:nvSpPr>
        <p:spPr>
          <a:xfrm>
            <a:off x="6248400" y="3200400"/>
            <a:ext cx="235131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«психро»-холодный, «метрио»-измерение.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306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CFD334-B87D-4D24-B149-B0B535F06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Значение влажности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E5E367-FC06-4D69-8562-7D213FF2E31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Низкая влажность воздуха</a:t>
            </a:r>
            <a:r>
              <a:rPr lang="ru-RU" dirty="0"/>
              <a:t> сушит кожу, слизистые оболочки. В горле, носу, глазах может появляться сухость и неприятные ощущения. Человек становится уязвимым для вирусов и бактерий.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D6C0E14-AE30-4952-8951-B9FC05F7C82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2367092"/>
            <a:ext cx="5105400" cy="3394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26865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E1EEC4-7E54-400F-804E-515B773B1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Значение влажности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5FDA89-7D1A-443E-9425-CF64F551882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Высокая влажность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увеличивает отдачу тепла от тела человека. Самочувствие ухудшается, появляется слабость. Избыток влаги может вызвать обострение сердечно-сосудистых заболеваний. В помещении может появляться грибок, плесень, портится мебель.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F88647E-2C91-4567-ADBA-048A066DFBF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46712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214F77-0E3F-4E48-9902-9E2D597C3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Контроль влажности воздуха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EE83EE-AC26-47B7-84EF-6B5F270CC8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2481" y="2329770"/>
            <a:ext cx="5106026" cy="342410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Для хорошего самочувствия необходимо поддерживать влажность воздуха. Для этого используются специальный прибор  - </a:t>
            </a:r>
            <a:r>
              <a:rPr lang="ru-RU" b="1" i="1" dirty="0">
                <a:solidFill>
                  <a:srgbClr val="FF0000"/>
                </a:solidFill>
              </a:rPr>
              <a:t>увлажнитель воздуха.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73009BD-9D52-4CB3-9551-CB4933FE261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42350"/>
            <a:ext cx="5105400" cy="3073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82932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344</TotalTime>
  <Words>451</Words>
  <Application>Microsoft Office PowerPoint</Application>
  <PresentationFormat>Широкоэкранный</PresentationFormat>
  <Paragraphs>45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Cambria Math</vt:lpstr>
      <vt:lpstr>Century Gothic</vt:lpstr>
      <vt:lpstr>Tw Cen MT</vt:lpstr>
      <vt:lpstr>Капля</vt:lpstr>
      <vt:lpstr>Влажность воздуха</vt:lpstr>
      <vt:lpstr>Вода покрывает 2/3 поверхности Земли</vt:lpstr>
      <vt:lpstr>Для определения содержания влаги в воздухе используют понятия абсолютной и относительной влажности воздуха</vt:lpstr>
      <vt:lpstr>Относительная влажность воздуха</vt:lpstr>
      <vt:lpstr>Точка росы</vt:lpstr>
      <vt:lpstr>Приборы для измерения влажности воздуха</vt:lpstr>
      <vt:lpstr>Значение влажности</vt:lpstr>
      <vt:lpstr>Значение влажности</vt:lpstr>
      <vt:lpstr>Контроль влажности воздуха </vt:lpstr>
      <vt:lpstr>Осушители воздуха - -приборы для уменьшения влажности воздуха</vt:lpstr>
      <vt:lpstr>Презентация PowerPoint</vt:lpstr>
      <vt:lpstr>Решение задач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Влажность воздуха</dc:title>
  <dc:creator>Anastasiya Mayboroda</dc:creator>
  <cp:lastModifiedBy>Anastasiya Mayboroda</cp:lastModifiedBy>
  <cp:revision>15</cp:revision>
  <dcterms:created xsi:type="dcterms:W3CDTF">2023-11-12T11:10:18Z</dcterms:created>
  <dcterms:modified xsi:type="dcterms:W3CDTF">2023-11-13T20:53:20Z</dcterms:modified>
</cp:coreProperties>
</file>