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5"/>
  </p:notesMasterIdLst>
  <p:sldIdLst>
    <p:sldId id="295" r:id="rId2"/>
    <p:sldId id="276" r:id="rId3"/>
    <p:sldId id="260" r:id="rId4"/>
    <p:sldId id="277" r:id="rId5"/>
    <p:sldId id="287" r:id="rId6"/>
    <p:sldId id="288" r:id="rId7"/>
    <p:sldId id="261" r:id="rId8"/>
    <p:sldId id="278" r:id="rId9"/>
    <p:sldId id="262" r:id="rId10"/>
    <p:sldId id="263" r:id="rId11"/>
    <p:sldId id="279" r:id="rId12"/>
    <p:sldId id="264" r:id="rId13"/>
    <p:sldId id="280" r:id="rId14"/>
    <p:sldId id="265" r:id="rId15"/>
    <p:sldId id="283" r:id="rId16"/>
    <p:sldId id="289" r:id="rId17"/>
    <p:sldId id="266" r:id="rId18"/>
    <p:sldId id="284" r:id="rId19"/>
    <p:sldId id="267" r:id="rId20"/>
    <p:sldId id="285" r:id="rId21"/>
    <p:sldId id="282" r:id="rId22"/>
    <p:sldId id="281" r:id="rId23"/>
    <p:sldId id="268" r:id="rId24"/>
    <p:sldId id="269" r:id="rId25"/>
    <p:sldId id="270" r:id="rId26"/>
    <p:sldId id="294" r:id="rId27"/>
    <p:sldId id="271" r:id="rId28"/>
    <p:sldId id="272" r:id="rId29"/>
    <p:sldId id="286" r:id="rId30"/>
    <p:sldId id="291" r:id="rId31"/>
    <p:sldId id="292" r:id="rId32"/>
    <p:sldId id="293" r:id="rId33"/>
    <p:sldId id="29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7" autoAdjust="0"/>
    <p:restoredTop sz="94624" autoAdjust="0"/>
  </p:normalViewPr>
  <p:slideViewPr>
    <p:cSldViewPr>
      <p:cViewPr>
        <p:scale>
          <a:sx n="77" d="100"/>
          <a:sy n="77" d="100"/>
        </p:scale>
        <p:origin x="-1170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06B5A-4D2D-4825-A0B2-5576A0B347A1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6699A6-A744-477F-8D98-EB79B01EDD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239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6699A6-A744-477F-8D98-EB79B01EDDC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147B8E-26C7-4987-A929-D7506EBE4D9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100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553A-9B60-4DDE-905E-BCB9B861A13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3CE54-D597-41BF-A4DA-DC8ACD725C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553A-9B60-4DDE-905E-BCB9B861A13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3CE54-D597-41BF-A4DA-DC8ACD725C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553A-9B60-4DDE-905E-BCB9B861A13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3CE54-D597-41BF-A4DA-DC8ACD725C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553A-9B60-4DDE-905E-BCB9B861A13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3CE54-D597-41BF-A4DA-DC8ACD725C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553A-9B60-4DDE-905E-BCB9B861A13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3CE54-D597-41BF-A4DA-DC8ACD725C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553A-9B60-4DDE-905E-BCB9B861A13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3CE54-D597-41BF-A4DA-DC8ACD725C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553A-9B60-4DDE-905E-BCB9B861A13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3CE54-D597-41BF-A4DA-DC8ACD725C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553A-9B60-4DDE-905E-BCB9B861A13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3CE54-D597-41BF-A4DA-DC8ACD725C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553A-9B60-4DDE-905E-BCB9B861A13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3CE54-D597-41BF-A4DA-DC8ACD725C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553A-9B60-4DDE-905E-BCB9B861A13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3CE54-D597-41BF-A4DA-DC8ACD725C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2553A-9B60-4DDE-905E-BCB9B861A13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C3CE54-D597-41BF-A4DA-DC8ACD725C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2553A-9B60-4DDE-905E-BCB9B861A13A}" type="datetimeFigureOut">
              <a:rPr lang="ru-RU" smtClean="0"/>
              <a:pPr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3CE54-D597-41BF-A4DA-DC8ACD725C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top-fon.com/uploads/posts/2023-01/1674695494_top-fon-com-p-fon-prezentatsii-gribi-5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s://catherineasquithgallery.com/uploads/posts/2021-02/1613642311_8-p-fon-dlya-prezentatsii-gribi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620688"/>
            <a:ext cx="624644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Презентация для детей старшей группы на тему: </a:t>
            </a:r>
          </a:p>
          <a:p>
            <a:pPr lvl="0" algn="ctr"/>
            <a:r>
              <a:rPr lang="ru-RU" sz="4000" b="1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« Грибы » </a:t>
            </a:r>
            <a:endParaRPr lang="ru-RU" sz="40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0375" y="6381328"/>
            <a:ext cx="30776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Хализова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З. В.</a:t>
            </a:r>
          </a:p>
          <a:p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3466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Documents and Settings\Mc Df\Мои документы\Мои рисунки\podberezov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2884" y="2564904"/>
            <a:ext cx="4465737" cy="3888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 descr="C:\Users\pc\Desktop\Новая папка (2)\forest_mushroom_2_1400x105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4468258" cy="366454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91680" y="332656"/>
            <a:ext cx="6548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Сравните подберёзовик и боровик</a:t>
            </a:r>
            <a:endParaRPr lang="ru-RU" sz="32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C:\Users\pc\Desktop\vluswq9eil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9504" y="1052736"/>
            <a:ext cx="4464496" cy="1152128"/>
          </a:xfrm>
          <a:prstGeom prst="rect">
            <a:avLst/>
          </a:prstGeom>
          <a:noFill/>
        </p:spPr>
      </p:pic>
      <p:pic>
        <p:nvPicPr>
          <p:cNvPr id="7" name="Picture 3" descr="C:\Users\pc\Desktop\vluswq9eil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229200"/>
            <a:ext cx="4464496" cy="1152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92331"/>
            <a:ext cx="6408712" cy="63411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91880" y="384947"/>
            <a:ext cx="4464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Как называются грибы, которые растут под осиной?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5122" y="2780358"/>
            <a:ext cx="2221593" cy="28880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32040" y="5661248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Подосиновик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8691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Documents and Settings\Mc Df\Мои документы\Мои рисунки\podosinovi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877870"/>
            <a:ext cx="4674741" cy="4710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1520" y="242088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Я в красной шапочке расту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Среди корней осиновых.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Меня увидишь за версту -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Зовусь я - ... подосиновик</a:t>
            </a:r>
          </a:p>
          <a:p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1196752"/>
            <a:ext cx="26585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Подосиновик</a:t>
            </a:r>
            <a:endParaRPr lang="ru-RU" sz="3200" dirty="0">
              <a:solidFill>
                <a:srgbClr val="993300"/>
              </a:solidFill>
            </a:endParaRPr>
          </a:p>
        </p:txBody>
      </p:sp>
      <p:pic>
        <p:nvPicPr>
          <p:cNvPr id="6" name="Picture 3" descr="C:\Users\pc\Desktop\vluswq9eil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4464496" cy="1008112"/>
          </a:xfrm>
          <a:prstGeom prst="rect">
            <a:avLst/>
          </a:prstGeom>
          <a:noFill/>
        </p:spPr>
      </p:pic>
      <p:pic>
        <p:nvPicPr>
          <p:cNvPr id="7" name="Picture 3" descr="C:\Users\pc\Desktop\vluswq9eil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188640"/>
            <a:ext cx="4464496" cy="10081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707904" y="5943774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Рыжики</a:t>
            </a:r>
            <a:endParaRPr lang="ru-RU" sz="280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697050"/>
            <a:ext cx="8280920" cy="715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Как называются грибы с рыжими </a:t>
            </a:r>
            <a:r>
              <a:rPr lang="ru-RU" sz="320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20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пятнами?</a:t>
            </a:r>
            <a:endParaRPr lang="ru-RU" sz="320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692" y="1835709"/>
            <a:ext cx="5472608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80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34888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 Королевским гриб зовут,-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Рыженький, с кружочками.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Вкусный он и ароматный.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Есть его всегда приятно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Жареным или солёным,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Или в тесте запечённым.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99992" y="1268760"/>
            <a:ext cx="15279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Рыжик</a:t>
            </a:r>
            <a:endParaRPr lang="ru-RU" sz="3200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cdn-nus-1.pinme.ru/tumb/600/photo/e9/b1/e9b11ad538c151e83a2dd53d871d9b6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1988840"/>
            <a:ext cx="5052363" cy="4658040"/>
          </a:xfrm>
          <a:prstGeom prst="rect">
            <a:avLst/>
          </a:prstGeom>
          <a:noFill/>
        </p:spPr>
      </p:pic>
      <p:pic>
        <p:nvPicPr>
          <p:cNvPr id="5" name="Picture 2" descr="C:\Users\pc\Desktop\vluswq9eil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8424936" cy="1412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836712"/>
            <a:ext cx="8136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Как называются грибы с маслянистыми шляпками?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794" y="2158883"/>
            <a:ext cx="4804403" cy="36033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71900" y="597198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Маслята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5470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744520" cy="6558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7832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996952"/>
            <a:ext cx="34198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 Шоколадно-бурый   гриб,</a:t>
            </a:r>
          </a:p>
          <a:p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 К скользкой шляпке лист прилип.</a:t>
            </a:r>
          </a:p>
          <a:p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 Воротник ажурный тонок - гриб такой зовут... Маслёнок.</a:t>
            </a:r>
            <a:endParaRPr lang="ru-RU" sz="24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79912" y="1124744"/>
            <a:ext cx="20537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Масленок</a:t>
            </a:r>
            <a:endParaRPr lang="ru-RU" sz="32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www.photoforum.ru/f/photo/000/610/610959_6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1844824"/>
            <a:ext cx="5544616" cy="4796898"/>
          </a:xfrm>
          <a:prstGeom prst="rect">
            <a:avLst/>
          </a:prstGeom>
          <a:noFill/>
        </p:spPr>
      </p:pic>
      <p:pic>
        <p:nvPicPr>
          <p:cNvPr id="6" name="Picture 4" descr="C:\Users\pc\Desktop\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918540">
            <a:off x="4029975" y="2683686"/>
            <a:ext cx="1727294" cy="1727294"/>
          </a:xfrm>
          <a:prstGeom prst="rect">
            <a:avLst/>
          </a:prstGeom>
          <a:noFill/>
        </p:spPr>
      </p:pic>
      <p:pic>
        <p:nvPicPr>
          <p:cNvPr id="7" name="Picture 2" descr="C:\Users\pc\Desktop\vluswq9eil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0"/>
            <a:ext cx="7992888" cy="12801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764704"/>
            <a:ext cx="75608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Название каких грибов похожа на название лесного животного?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743256" y="5562818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Лисички</a:t>
            </a:r>
            <a:endParaRPr lang="ru-RU" sz="28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341" y="2060848"/>
            <a:ext cx="5151342" cy="334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58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204864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Что за желтые сестрички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Спрятались в траве густой?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Вижу я их всех отлично,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Заберу скорей домой.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Очень чистый, </a:t>
            </a:r>
          </a:p>
          <a:p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вкусный гриб –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Рад и повар, и грибник.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Эти желтые сестрички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Называются… лисички.</a:t>
            </a:r>
            <a:endParaRPr lang="ru-RU" sz="2400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67944" y="1340768"/>
            <a:ext cx="18533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Лисички</a:t>
            </a:r>
            <a:endParaRPr lang="ru-RU" sz="3200" dirty="0">
              <a:solidFill>
                <a:srgbClr val="993300"/>
              </a:solidFill>
            </a:endParaRPr>
          </a:p>
        </p:txBody>
      </p:sp>
      <p:pic>
        <p:nvPicPr>
          <p:cNvPr id="29698" name="Picture 2" descr="http://www.svedasai.info/out_data/pictures/articles2_pic/317b23885534ec6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84914" y="2060848"/>
            <a:ext cx="4799870" cy="4464496"/>
          </a:xfrm>
          <a:prstGeom prst="rect">
            <a:avLst/>
          </a:prstGeom>
          <a:noFill/>
        </p:spPr>
      </p:pic>
      <p:pic>
        <p:nvPicPr>
          <p:cNvPr id="7" name="Picture 2" descr="C:\Users\pc\Desktop\vluswq9eil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0"/>
            <a:ext cx="7992888" cy="12801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upload.wikimedia.org/wikipedia/commons/9/91/Die_Pflanzenwelt_(1913-1922.)_(20752139860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09874"/>
            <a:ext cx="7838215" cy="504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67544" y="332656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 Дедушка Ау приглашает нас на лесную полянку, где грибов видимо – не видимо.</a:t>
            </a:r>
            <a:endParaRPr lang="ru-RU" sz="32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4" name="Picture 6" descr="https://polinka.top/uploads/posts/2023-05/1684748462_polinka-top-p-kartinki-dyadyushka-au-iz-multika-pinteres-4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789040"/>
            <a:ext cx="2305985" cy="3007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67676" y="548680"/>
            <a:ext cx="74168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Вдоль лесных дорожек много белых ножек.</a:t>
            </a:r>
          </a:p>
          <a:p>
            <a:r>
              <a:rPr lang="ru-RU" sz="2800" dirty="0" smtClean="0"/>
              <a:t>Собирай, не мешкай, это… .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9365" y="2204864"/>
            <a:ext cx="1945365" cy="25938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733" y="2204864"/>
            <a:ext cx="1999901" cy="25938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551" y="2060848"/>
            <a:ext cx="2592288" cy="20169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70" y="4301525"/>
            <a:ext cx="2592288" cy="198035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35822" y="5030093"/>
            <a:ext cx="2232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Сыроежки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0900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692696"/>
            <a:ext cx="7272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Как называются грибы с круглыми волнистыми шляпками?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473877" y="6123232"/>
            <a:ext cx="2124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Волнушки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722" y="2276872"/>
            <a:ext cx="4948547" cy="3698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41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620688"/>
            <a:ext cx="6120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Как называются грибы, растущие дружными семейками на пнях?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178" y="2368044"/>
            <a:ext cx="5112568" cy="372271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38384" y="6118338"/>
            <a:ext cx="1404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Опята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9646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Documents and Settings\Mc Df\Мои документы\Мои рисунки\openok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0908" y="1772816"/>
            <a:ext cx="5115162" cy="4751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51520" y="2564904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Есть семейные грибы,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Лишь семьей живут они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На пеньках и на корнях,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И в траве на вырубках.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Эти дружные ребята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Называются… опята.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 smtClean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07904" y="1124744"/>
            <a:ext cx="13758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Опята</a:t>
            </a:r>
            <a:endParaRPr lang="ru-RU" sz="3200" dirty="0">
              <a:solidFill>
                <a:srgbClr val="993300"/>
              </a:solidFill>
            </a:endParaRPr>
          </a:p>
        </p:txBody>
      </p:sp>
      <p:pic>
        <p:nvPicPr>
          <p:cNvPr id="5122" name="Picture 2" descr="C:\Users\pc\Desktop\vluswq9eil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0"/>
            <a:ext cx="7992888" cy="12801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pc\Desktop\Hypholoma_fasciculare(fs-04)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1764206"/>
            <a:ext cx="5472608" cy="481833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03848" y="1052736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Ложные опята</a:t>
            </a:r>
            <a:endParaRPr lang="ru-RU" sz="32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2996952"/>
            <a:ext cx="33123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Угадать совсем не сложно, то что я опёнок ложный.</a:t>
            </a:r>
          </a:p>
          <a:p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Я окрашен в яркий цвет, на ноге бахромки нет. </a:t>
            </a:r>
          </a:p>
          <a:p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Нет чешуек на берете. Вы меня не рвите дети!</a:t>
            </a:r>
            <a:endParaRPr lang="ru-RU" sz="24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pc\Desktop\vluswq9eil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0"/>
            <a:ext cx="7992888" cy="12801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pc\Desktop\how81-1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980728"/>
            <a:ext cx="792797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43608" y="332656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Сравните настоящие и ложные опята</a:t>
            </a:r>
            <a:endParaRPr lang="ru-RU" sz="32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467544" y="4221088"/>
            <a:ext cx="828092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У съедобных опят (слева) хорошо видно кольцо на ножке.</a:t>
            </a:r>
          </a:p>
          <a:p>
            <a:r>
              <a:rPr lang="ru-RU" sz="2400" b="1" dirty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У ложных опят (справа) кольцо на ножке отсутствует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508518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У съедобного опёнка</a:t>
            </a:r>
          </a:p>
          <a:p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На ноге кольцо из плёнки.</a:t>
            </a:r>
          </a:p>
          <a:p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А у ложных всех опят</a:t>
            </a:r>
          </a:p>
          <a:p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Ноги голые до пят</a:t>
            </a:r>
            <a:endParaRPr lang="ru-RU" sz="24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5"/>
            <a:ext cx="7125113" cy="7370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/>
              <a:t>Съедобные грибы</a:t>
            </a:r>
            <a:endParaRPr lang="ru-RU" sz="4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12776"/>
            <a:ext cx="7200279" cy="480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36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Documents and Settings\Mc Df\Мои документы\Мои рисунки\muhom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628800"/>
            <a:ext cx="4248721" cy="496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79512" y="2420888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 </a:t>
            </a: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Знают даже малыши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Красно-белые грибы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Те, что с мухами не дружат.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Не бери ты их на ужин –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Несъедобен этот гриб,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Хоть красавец он на вид.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Называют с давних пор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Гриб тот – красный… мухомор.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1772816"/>
            <a:ext cx="1875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Мухомор</a:t>
            </a:r>
            <a:endParaRPr lang="ru-RU" sz="3200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pc\Desktop\vluswq9eil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8424936" cy="16014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852936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Бледная она стоит,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У нее съедобный вид.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Принесешь домой – беда,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Будет ядом та еда.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Знай, что этот гриб –</a:t>
            </a:r>
          </a:p>
          <a:p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 обманка,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Враг наш – бледная… </a:t>
            </a:r>
          </a:p>
          <a:p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поганка.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1484784"/>
            <a:ext cx="33416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Бледная поганка</a:t>
            </a:r>
            <a:endParaRPr lang="ru-RU" sz="3200" dirty="0">
              <a:solidFill>
                <a:srgbClr val="993300"/>
              </a:solidFill>
            </a:endParaRPr>
          </a:p>
        </p:txBody>
      </p:sp>
      <p:pic>
        <p:nvPicPr>
          <p:cNvPr id="1026" name="Picture 2" descr="C:\Users\pc\Desktop\bledPoganka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920" y="2348880"/>
            <a:ext cx="5040560" cy="4197499"/>
          </a:xfrm>
          <a:prstGeom prst="rect">
            <a:avLst/>
          </a:prstGeom>
          <a:noFill/>
        </p:spPr>
      </p:pic>
      <p:pic>
        <p:nvPicPr>
          <p:cNvPr id="2050" name="Picture 2" descr="C:\Users\pc\Desktop\vluswq9eil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8424936" cy="16014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poleznyesvojstva.org/wp-content/uploads/2020/08/kakie-griby-nelzya-sobir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9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196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 descr="https://vsegda-pomnim.com/uploads/posts/2023-02/1675710133_vsegda-pomnim-com-p-stroenie-griba-foto-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0" y="382149"/>
            <a:ext cx="8529960" cy="6093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5-конечная звезда 2"/>
          <p:cNvSpPr/>
          <p:nvPr/>
        </p:nvSpPr>
        <p:spPr>
          <a:xfrm>
            <a:off x="2627784" y="2204864"/>
            <a:ext cx="576064" cy="648072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5-конечная звезда 3"/>
          <p:cNvSpPr/>
          <p:nvPr/>
        </p:nvSpPr>
        <p:spPr>
          <a:xfrm>
            <a:off x="4569520" y="2779068"/>
            <a:ext cx="576064" cy="648072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7524328" y="2060848"/>
            <a:ext cx="576064" cy="648072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1403648" y="5085184"/>
            <a:ext cx="576064" cy="648072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3419872" y="5013176"/>
            <a:ext cx="576064" cy="648072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25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4006"/>
            <a:ext cx="9216008" cy="6912006"/>
          </a:xfrm>
          <a:prstGeom prst="rect">
            <a:avLst/>
          </a:prstGeom>
        </p:spPr>
      </p:pic>
      <p:sp>
        <p:nvSpPr>
          <p:cNvPr id="4" name="5-конечная звезда 3"/>
          <p:cNvSpPr/>
          <p:nvPr/>
        </p:nvSpPr>
        <p:spPr>
          <a:xfrm>
            <a:off x="4355976" y="5373216"/>
            <a:ext cx="576064" cy="648072"/>
          </a:xfrm>
          <a:prstGeom prst="star5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97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74"/>
            <a:ext cx="9144000" cy="68449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48064" y="4941168"/>
            <a:ext cx="15121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rgbClr val="FFFF00"/>
                </a:solidFill>
              </a:rPr>
              <a:t>10</a:t>
            </a:r>
            <a:endParaRPr lang="ru-RU" sz="96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187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top-fon.com/uploads/posts/2023-01/1674695494_top-fon-com-p-fon-prezentatsii-gribi-5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28" name="Picture 4" descr="https://catherineasquithgallery.com/uploads/posts/2021-02/1613642311_8-p-fon-dlya-prezentatsii-gribi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620688"/>
            <a:ext cx="65544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r>
              <a:rPr lang="ru-RU" sz="40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0375" y="638132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>
              <a:solidFill>
                <a:srgbClr val="F79646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F79646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828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575" y="2132856"/>
            <a:ext cx="6983274" cy="436454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71600" y="520845"/>
            <a:ext cx="73697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Вместо корней у грибов грибница, которая находится под землей и похожа на тонкие белые волоски или волокна. Грибница развивается в земле не один год.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59088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s://fs.znanio.ru/d5af0e/47/f6/5116ba07f73b07fbdcb349a4c4639038b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8" y="0"/>
            <a:ext cx="9134971" cy="6863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2444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03" y="0"/>
            <a:ext cx="9168003" cy="687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3090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Users\pc\Desktop\Новая папка (2)\forest_mushroom_2_1400x105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8" y="1700808"/>
            <a:ext cx="5760640" cy="472446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491880" y="908720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Белый гриб или боровик</a:t>
            </a:r>
            <a:endParaRPr lang="ru-RU" sz="28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pc\Desktop\vluswq9eil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464496" cy="864096"/>
          </a:xfrm>
          <a:prstGeom prst="rect">
            <a:avLst/>
          </a:prstGeom>
          <a:noFill/>
        </p:spPr>
      </p:pic>
      <p:pic>
        <p:nvPicPr>
          <p:cNvPr id="9" name="Picture 3" descr="C:\Users\pc\Desktop\vluswq9eil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188640"/>
            <a:ext cx="4464496" cy="86409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51520" y="1844824"/>
            <a:ext cx="291581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Я – белый гриб, я – царь грибов,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Бесценный дар грибных лесов.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Росту в дубраве и в бору.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Прославлен широко в миру. 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И если ты меня найдёшь, 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Узнаешь сам, как я хорош! </a:t>
            </a:r>
            <a:br>
              <a:rPr lang="ru-RU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879" y="361704"/>
            <a:ext cx="6358086" cy="61912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61698" y="561731"/>
            <a:ext cx="46085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Какой гриб растет под березой?</a:t>
            </a:r>
            <a:endParaRPr lang="ru-RU" sz="32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782" y="2276872"/>
            <a:ext cx="2542577" cy="33053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684149" y="5582222"/>
            <a:ext cx="300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Подберезовик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0404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Documents and Settings\Mc Df\Мои документы\Мои рисунки\podberezov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844824"/>
            <a:ext cx="5292725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779912" y="1052736"/>
            <a:ext cx="28803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Подберёзовик</a:t>
            </a:r>
            <a:endParaRPr lang="ru-RU" sz="3200" b="1" dirty="0">
              <a:solidFill>
                <a:srgbClr val="993300"/>
              </a:solidFill>
            </a:endParaRPr>
          </a:p>
        </p:txBody>
      </p:sp>
      <p:pic>
        <p:nvPicPr>
          <p:cNvPr id="6" name="Picture 3" descr="C:\Users\pc\Desktop\vluswq9eil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4464496" cy="864096"/>
          </a:xfrm>
          <a:prstGeom prst="rect">
            <a:avLst/>
          </a:prstGeom>
          <a:noFill/>
        </p:spPr>
      </p:pic>
      <p:pic>
        <p:nvPicPr>
          <p:cNvPr id="7" name="Picture 3" descr="C:\Users\pc\Desktop\vluswq9eil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1960" y="188640"/>
            <a:ext cx="4464496" cy="864096"/>
          </a:xfrm>
          <a:prstGeom prst="rect">
            <a:avLst/>
          </a:prstGeom>
          <a:noFill/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23528" y="2103820"/>
            <a:ext cx="331236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99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 берёзой впереди –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99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99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Подберёзовик, гляди,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99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99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высокой стройной ножке…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99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9933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Ножка в крапинках немножко!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9933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864</TotalTime>
  <Words>307</Words>
  <Application>Microsoft Office PowerPoint</Application>
  <PresentationFormat>Экран (4:3)</PresentationFormat>
  <Paragraphs>64</Paragraphs>
  <Slides>33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Съедобные грибы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1</cp:lastModifiedBy>
  <cp:revision>97</cp:revision>
  <dcterms:created xsi:type="dcterms:W3CDTF">2016-03-30T08:17:16Z</dcterms:created>
  <dcterms:modified xsi:type="dcterms:W3CDTF">2023-11-13T21:15:48Z</dcterms:modified>
</cp:coreProperties>
</file>