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3" r:id="rId2"/>
    <p:sldId id="258" r:id="rId3"/>
    <p:sldId id="257" r:id="rId4"/>
    <p:sldId id="259" r:id="rId5"/>
    <p:sldId id="260" r:id="rId6"/>
    <p:sldId id="264" r:id="rId7"/>
    <p:sldId id="265" r:id="rId8"/>
    <p:sldId id="261" r:id="rId9"/>
    <p:sldId id="266" r:id="rId10"/>
    <p:sldId id="267" r:id="rId11"/>
    <p:sldId id="273" r:id="rId12"/>
    <p:sldId id="272" r:id="rId13"/>
    <p:sldId id="270" r:id="rId14"/>
    <p:sldId id="269" r:id="rId15"/>
    <p:sldId id="274" r:id="rId16"/>
    <p:sldId id="275" r:id="rId17"/>
    <p:sldId id="277" r:id="rId18"/>
    <p:sldId id="278" r:id="rId19"/>
    <p:sldId id="279" r:id="rId20"/>
    <p:sldId id="268" r:id="rId21"/>
    <p:sldId id="27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6416" autoAdjust="0"/>
  </p:normalViewPr>
  <p:slideViewPr>
    <p:cSldViewPr>
      <p:cViewPr varScale="1">
        <p:scale>
          <a:sx n="108" d="100"/>
          <a:sy n="108" d="100"/>
        </p:scale>
        <p:origin x="231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76F73-1950-4D12-9C95-8CB8F9233C41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8C818-4BE8-435E-8C11-0EE5F9A07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4D94B0-DC12-4CFC-92E2-1AFE1CDB910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F592-C091-4CF3-929D-2E9374122F3D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3F880-8EE8-497D-B290-FB0FA3C6A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F592-C091-4CF3-929D-2E9374122F3D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3F880-8EE8-497D-B290-FB0FA3C6A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F592-C091-4CF3-929D-2E9374122F3D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3F880-8EE8-497D-B290-FB0FA3C6A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F592-C091-4CF3-929D-2E9374122F3D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3F880-8EE8-497D-B290-FB0FA3C6A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F592-C091-4CF3-929D-2E9374122F3D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3F880-8EE8-497D-B290-FB0FA3C6A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F592-C091-4CF3-929D-2E9374122F3D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3F880-8EE8-497D-B290-FB0FA3C6A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F592-C091-4CF3-929D-2E9374122F3D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3F880-8EE8-497D-B290-FB0FA3C6A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F592-C091-4CF3-929D-2E9374122F3D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3F880-8EE8-497D-B290-FB0FA3C6A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F592-C091-4CF3-929D-2E9374122F3D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3F880-8EE8-497D-B290-FB0FA3C6A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F592-C091-4CF3-929D-2E9374122F3D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3F880-8EE8-497D-B290-FB0FA3C6A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F592-C091-4CF3-929D-2E9374122F3D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3F880-8EE8-497D-B290-FB0FA3C6A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CF592-C091-4CF3-929D-2E9374122F3D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3F880-8EE8-497D-B290-FB0FA3C6A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:\Users\Ирина\Desktop\img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571480"/>
            <a:ext cx="7128792" cy="487374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857232"/>
            <a:ext cx="65008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chemeClr val="bg1"/>
                </a:solidFill>
              </a:rPr>
              <a:t>Фонари на улицах и в парках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2267744" y="5373688"/>
            <a:ext cx="4896544" cy="10795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ГБОУ средняя школа №229</a:t>
            </a:r>
          </a:p>
          <a:p>
            <a:pPr algn="ctr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Адмиралтейский район</a:t>
            </a:r>
          </a:p>
          <a:p>
            <a:pPr algn="ctr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Санкт-Петербург</a:t>
            </a:r>
          </a:p>
          <a:p>
            <a:pPr algn="ctr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Петрова Марианна Александровна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Елена\Desktop\Урок Фонари\imag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642" y="357188"/>
            <a:ext cx="8302200" cy="60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dsc_0118_5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291"/>
            <a:ext cx="3886172" cy="2786082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" name="Picture 2" descr="C:\Users\Елена\Desktop\1209808388_lanter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9698" y="357166"/>
            <a:ext cx="2677011" cy="3794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F:\ДОКУМЕНТЫ\РАБОТА\УРОКИ  черчение     изо     технология\ИЗО\информация по ИЗО\Фонари\img2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5" y="3357562"/>
            <a:ext cx="3857652" cy="2893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929158" y="4714884"/>
            <a:ext cx="42148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Различное назначение фонарей вынуждает художников применять различные материалы.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normal_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714375"/>
            <a:ext cx="4064000" cy="5383213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" name="Picture 4" descr="C:\Users\Елена\Pictures\post-11655844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785813"/>
            <a:ext cx="3803650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Елена\Desktop\1199731080_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71480"/>
            <a:ext cx="3814763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C:\Users\Елена\Desktop\18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214686"/>
            <a:ext cx="2357438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фонари\kovka_014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3906838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C:\Users\user\Pictures\фонари\0_64df_d401da23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28604"/>
            <a:ext cx="4097338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4282" y="457200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Посмотрите, какие необыкновенные здесь фонари! Они украшены тончайшим кружевом из металла. Что вам напоминают их украшения? (сюжеты в виде вьющихся растений). Это сама природа подсказала художнику, как можно сделать такие изящные конструкции.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рина\Desktop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32149"/>
            <a:ext cx="8358246" cy="62686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рина\Desktop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5" y="321447"/>
            <a:ext cx="8334433" cy="6250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img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865" y="500042"/>
            <a:ext cx="8603929" cy="59293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631218.vk.me/v631218008/3db5/iT7SxhPBPQ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336" y="260648"/>
            <a:ext cx="3399577" cy="6120680"/>
          </a:xfrm>
          <a:prstGeom prst="rect">
            <a:avLst/>
          </a:prstGeom>
          <a:noFill/>
        </p:spPr>
      </p:pic>
      <p:pic>
        <p:nvPicPr>
          <p:cNvPr id="1028" name="Picture 4" descr="http://cs631218.vk.me/v631218008/3dac/XaitR4bRh8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836712"/>
            <a:ext cx="4680520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cs631218.vk.me/v631218008/46cd/zFfN0_09m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260649"/>
            <a:ext cx="2736303" cy="5472608"/>
          </a:xfrm>
          <a:prstGeom prst="rect">
            <a:avLst/>
          </a:prstGeom>
          <a:noFill/>
        </p:spPr>
      </p:pic>
      <p:pic>
        <p:nvPicPr>
          <p:cNvPr id="35844" name="Picture 4" descr="http://cs631218.vk.me/v631218008/4601/I4COOP-D2P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32656"/>
            <a:ext cx="3035337" cy="5400600"/>
          </a:xfrm>
          <a:prstGeom prst="rect">
            <a:avLst/>
          </a:prstGeom>
          <a:noFill/>
        </p:spPr>
      </p:pic>
      <p:pic>
        <p:nvPicPr>
          <p:cNvPr id="35846" name="Picture 6" descr="http://cs631218.vk.me/v631218008/41f0/qClvM4UbRy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404664"/>
            <a:ext cx="2448272" cy="53039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_55fa_2bc2f8ba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3908425" cy="500066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3" name="Picture 6" descr="C:\Users\Елена\Desktop\Урок Фонари\площадь Пушки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28604"/>
            <a:ext cx="3810000" cy="50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20" y="5643578"/>
            <a:ext cx="8858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Фонари имеют различные формы, являются представителями разных архитектурно-художественных стилей.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Елена\Desktop\chugun_mo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571500"/>
            <a:ext cx="7143750" cy="579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фонари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14313"/>
            <a:ext cx="7900988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Елена\Desktop\IMG_1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357166"/>
            <a:ext cx="235742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F:\ДОКУМЕНТЫ\РАБОТА\УРОКИ  черчение     изо     технология\ИЗО\информация по ИЗО\Фонари\Китайские фонари\6e03e37f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371475"/>
            <a:ext cx="5781687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F:\ДОКУМЕНТЫ\РАБОТА\УРОКИ  черчение     изо     технология\ИЗО\информация по ИЗО\Фонари\Китайские фонари\aad63e3e4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9" y="3586171"/>
            <a:ext cx="4714878" cy="2889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214942" y="3571876"/>
            <a:ext cx="34289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Появлением  первого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фонаря  -  «волшебного шара», мы  обязаны китайцам. Дело в том, что первые фонарики были  сделаны  из тонкой рисовой бумаги и поднимались вверх за счет нагревания воздуха от свечи внутри фонаря.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10733963472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63"/>
            <a:ext cx="3929090" cy="3952875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" name="Picture 9" descr="C:\Users\Елена\Desktop\Урок Фонари\Фонари\9040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500063"/>
            <a:ext cx="4286280" cy="485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34" y="5500702"/>
            <a:ext cx="80724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Первые попытки использовать искусственное освещение </a:t>
            </a:r>
          </a:p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городских улицах относятся к началу XV века.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0_55ef_64f289f4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28604"/>
            <a:ext cx="3714776" cy="493734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1472" y="5500702"/>
            <a:ext cx="82153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1417 году лондонский мэр Генри Бартон распорядился вывешивать фонари зимними вечерами, </a:t>
            </a:r>
          </a:p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чтобы рассеять непроглядную тьму в британской столице. </a:t>
            </a:r>
          </a:p>
        </p:txBody>
      </p:sp>
      <p:pic>
        <p:nvPicPr>
          <p:cNvPr id="6" name="img_0" descr="445582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66"/>
            <a:ext cx="3643338" cy="504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stolp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3943350" cy="50942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" name="Picture 8" descr="C:\Users\Елена\Desktop\Урок Фонари\Фонари\piter_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500042"/>
            <a:ext cx="371477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5786454"/>
            <a:ext cx="85011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России уличное освещение появилось при Петре I –</a:t>
            </a:r>
          </a:p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1706 году в Санкт – Петербурге.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_6460_fc87bc94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3428995" cy="2428872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" name="Picture 14" descr="0_4af3_11f1990f_-1-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143248"/>
            <a:ext cx="3571900" cy="2335489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" name="Picture 7" descr="C:\Users\Елена\Desktop\Урок Фонари\Фонари\YofX2dKHx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285728"/>
            <a:ext cx="4214812" cy="506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5500702"/>
            <a:ext cx="85011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конце 19 века для освещения городских улиц стали применять электрические лампочки, на смену которым в 20 веке пришли газоразрядные лампы, используемые до сих пор.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esktop\Нижний Тагил\7910224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8391023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на\Desktop\Нижний Тагил\8190593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35761"/>
            <a:ext cx="7858180" cy="58936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196</Words>
  <Application>Microsoft Office PowerPoint</Application>
  <PresentationFormat>Экран (4:3)</PresentationFormat>
  <Paragraphs>17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Марианна Петрова</cp:lastModifiedBy>
  <cp:revision>14</cp:revision>
  <dcterms:created xsi:type="dcterms:W3CDTF">2014-12-19T15:57:12Z</dcterms:created>
  <dcterms:modified xsi:type="dcterms:W3CDTF">2023-11-13T23:02:02Z</dcterms:modified>
</cp:coreProperties>
</file>