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71" r:id="rId5"/>
    <p:sldId id="268" r:id="rId6"/>
    <p:sldId id="269" r:id="rId7"/>
    <p:sldId id="272" r:id="rId8"/>
    <p:sldId id="263" r:id="rId9"/>
    <p:sldId id="260" r:id="rId10"/>
    <p:sldId id="266" r:id="rId11"/>
    <p:sldId id="270" r:id="rId12"/>
    <p:sldId id="261" r:id="rId13"/>
    <p:sldId id="264" r:id="rId14"/>
    <p:sldId id="273" r:id="rId15"/>
    <p:sldId id="262" r:id="rId16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45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CB665B-0733-4FAC-8A36-C38F60FD6E28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3422E-D960-40D7-AD92-99EED7005FD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749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73422E-D960-40D7-AD92-99EED7005FD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59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4632" cy="1226567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356992"/>
            <a:ext cx="6336704" cy="936104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102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752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361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494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317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143000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003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11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08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488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62880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628800"/>
            <a:ext cx="5111750" cy="44973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852936"/>
            <a:ext cx="3008313" cy="345638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404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142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E4253-AEBE-4EAE-97D8-8605962B00D9}" type="datetimeFigureOut">
              <a:rPr lang="ru-RU" smtClean="0"/>
              <a:pPr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75625-4954-45C2-9685-A99B6CE700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873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9F%D1%80%D0%BE%D1%87%D0%BD%D0%BE%D1%81%D1%82%D1%8C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бумаги из макулатуры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3356992"/>
            <a:ext cx="3384376" cy="936104"/>
          </a:xfrm>
        </p:spPr>
        <p:txBody>
          <a:bodyPr>
            <a:noAutofit/>
          </a:bodyPr>
          <a:lstStyle/>
          <a:p>
            <a:pPr algn="r"/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Ализаде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Рая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4 А класса ГБОУ №229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Адмиралтейского района</a:t>
            </a:r>
          </a:p>
          <a:p>
            <a:pPr algn="r"/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410126-0F61-4021-B034-ABCB3401284A}"/>
              </a:ext>
            </a:extLst>
          </p:cNvPr>
          <p:cNvSpPr txBox="1"/>
          <p:nvPr/>
        </p:nvSpPr>
        <p:spPr>
          <a:xfrm>
            <a:off x="4572000" y="4797152"/>
            <a:ext cx="4572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89535" algn="r">
              <a:spcAft>
                <a:spcPts val="600"/>
              </a:spcAft>
            </a:pPr>
            <a:r>
              <a:rPr lang="ru-RU" sz="1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Тьютор:</a:t>
            </a:r>
            <a:endParaRPr lang="ru-RU" sz="1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Aft>
                <a:spcPts val="6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Петрова Марианна Александровна</a:t>
            </a:r>
            <a:endParaRPr lang="ru-RU" sz="1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Aft>
                <a:spcPts val="600"/>
              </a:spcAft>
            </a:pPr>
            <a:r>
              <a:rPr lang="ru-RU" sz="18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12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9553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F64298-B8E5-496E-847A-3FC710A41FFD}"/>
              </a:ext>
            </a:extLst>
          </p:cNvPr>
          <p:cNvSpPr txBox="1"/>
          <p:nvPr/>
        </p:nvSpPr>
        <p:spPr>
          <a:xfrm>
            <a:off x="251520" y="2060848"/>
            <a:ext cx="34278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чайные ложки крахмала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A09D40-78B9-406F-BA24-7127319375C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852936"/>
            <a:ext cx="3552395" cy="26642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487980-6C64-49C5-AF05-73B3ECA97F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84051" y="2906471"/>
            <a:ext cx="4024369" cy="33843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6A8773C-F375-450A-A6D8-8E10E658D859}"/>
              </a:ext>
            </a:extLst>
          </p:cNvPr>
          <p:cNvSpPr txBox="1"/>
          <p:nvPr/>
        </p:nvSpPr>
        <p:spPr>
          <a:xfrm>
            <a:off x="4427984" y="1736521"/>
            <a:ext cx="450799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олученную кашицу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положили </a:t>
            </a:r>
            <a:r>
              <a:rPr lang="ru-RU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тазик и заполнили его теплой водой</a:t>
            </a:r>
            <a:br>
              <a:rPr lang="ru-RU" b="1" i="1" dirty="0"/>
            </a:b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5197891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C22148-141F-4614-8C4B-A28E1D9B75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1526" y="2936945"/>
            <a:ext cx="4128460" cy="309634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A8DBE8-1A16-4150-831F-526DF68B61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43973" y="2936947"/>
            <a:ext cx="4128459" cy="309634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33C4870-BBA2-47DE-B321-2FC664FB95CF}"/>
              </a:ext>
            </a:extLst>
          </p:cNvPr>
          <p:cNvSpPr txBox="1"/>
          <p:nvPr/>
        </p:nvSpPr>
        <p:spPr>
          <a:xfrm>
            <a:off x="2771800" y="170080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Отлив листов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823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B797ED9-F18E-42D8-9AE2-CC08EB17FF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0506" y="2538558"/>
            <a:ext cx="2740110" cy="224810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4697584-F437-485D-B6A8-018FFB9C6E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999024" y="2647555"/>
            <a:ext cx="2725840" cy="204438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01F4B51-0440-4582-AE91-D863DAC8E1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85339" y="4050368"/>
            <a:ext cx="3044980" cy="228373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1C9FB972-79E6-4C28-B93F-AB9A9BDD51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52027" y="4049243"/>
            <a:ext cx="3035972" cy="227698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146AB58-F397-4AAD-A28F-57F9C03A9248}"/>
              </a:ext>
            </a:extLst>
          </p:cNvPr>
          <p:cNvSpPr txBox="1"/>
          <p:nvPr/>
        </p:nvSpPr>
        <p:spPr>
          <a:xfrm>
            <a:off x="3347864" y="170080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Сушка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05657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FF9F8D-2EC4-4A3D-BB3D-BE31F3CEE781}"/>
              </a:ext>
            </a:extLst>
          </p:cNvPr>
          <p:cNvSpPr txBox="1"/>
          <p:nvPr/>
        </p:nvSpPr>
        <p:spPr>
          <a:xfrm>
            <a:off x="251520" y="2530569"/>
            <a:ext cx="8892480" cy="3385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4190">
              <a:lnSpc>
                <a:spcPct val="150000"/>
              </a:lnSpc>
              <a:spcAft>
                <a:spcPts val="300"/>
              </a:spcAft>
            </a:pPr>
            <a:r>
              <a:rPr lang="ru-RU" sz="3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R="504190">
              <a:lnSpc>
                <a:spcPct val="150000"/>
              </a:lnSpc>
              <a:spcAft>
                <a:spcPts val="300"/>
              </a:spcAft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Полученную бумагу можно использовать для бытовых нужд, что позволит нам сэкономить природные ресурсы. Таким образом, поставленная гипотеза подтвердилась.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3EFAAB1-6EEB-433B-AAE1-04478B6EDD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39" y="116632"/>
            <a:ext cx="543568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50930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B68490-B6FD-4AAC-88A4-1E5910CEF7B2}"/>
              </a:ext>
            </a:extLst>
          </p:cNvPr>
          <p:cNvSpPr txBox="1"/>
          <p:nvPr/>
        </p:nvSpPr>
        <p:spPr>
          <a:xfrm>
            <a:off x="107505" y="1930730"/>
            <a:ext cx="388843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не только съедобна, но и обладает такой энергетической ценностью, как картофель! Бумага на 85 % состоит из целлюлозы, которая сама по себе является сложным углеводом. Белков в ней нет, а вот глюкоза имеется. Так что содержимое бумажника пригодится даже на необитаемом острове.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DDCF2E-3ADE-4E75-9F9B-1BE1C47ABE43}"/>
              </a:ext>
            </a:extLst>
          </p:cNvPr>
          <p:cNvSpPr txBox="1"/>
          <p:nvPr/>
        </p:nvSpPr>
        <p:spPr>
          <a:xfrm>
            <a:off x="4067944" y="1456257"/>
            <a:ext cx="518457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бумага имела серо- коричневый цвет, так как была неотбеленной. Любители чтения быстро теряли зрение из-за этого. Открытый в 18 веке хлор стали применять для отбеливания бумаги, это было первое его применение в промышленности.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CBE60B-7303-439D-90E3-FE936E69AE8A}"/>
              </a:ext>
            </a:extLst>
          </p:cNvPr>
          <p:cNvSpPr txBox="1"/>
          <p:nvPr/>
        </p:nvSpPr>
        <p:spPr>
          <a:xfrm>
            <a:off x="2555776" y="33439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 о бумаге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E2D017-7CA3-494C-9A29-627A58DB3F40}"/>
              </a:ext>
            </a:extLst>
          </p:cNvPr>
          <p:cNvSpPr txBox="1"/>
          <p:nvPr/>
        </p:nvSpPr>
        <p:spPr>
          <a:xfrm>
            <a:off x="5148064" y="3108241"/>
            <a:ext cx="36619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Москве проходила необычная выставка женской одежды. Платья, шляпки и другие дамские наряды были изготовлены из туалетной бумаги. Но не только дамскую "одежду" шьют из бумаги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6B64A2B-C557-431D-AD98-DE1B43F32918}"/>
              </a:ext>
            </a:extLst>
          </p:cNvPr>
          <p:cNvSpPr txBox="1"/>
          <p:nvPr/>
        </p:nvSpPr>
        <p:spPr>
          <a:xfrm>
            <a:off x="2555776" y="5143420"/>
            <a:ext cx="430222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всём мире ежегодно производится 350 млн тонн бумаги. Лидерами в бумажном производстве являются США, на втором месте - Китай, на третьем - Япония.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CE68A31-E715-44BC-B0F8-D82E26ECB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965" y="4862567"/>
            <a:ext cx="1438067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16B5F53A-1C3C-46DD-B9F9-0159C3089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541891"/>
            <a:ext cx="2123728" cy="1499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02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>
            <a:extLst>
              <a:ext uri="{FF2B5EF4-FFF2-40B4-BE49-F238E27FC236}">
                <a16:creationId xmlns:a16="http://schemas.microsoft.com/office/drawing/2014/main" id="{04559CC0-311D-44B7-A158-E15383CF812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04CA07C-1C46-4493-B817-651A248FBBB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3002190" y="746682"/>
            <a:ext cx="6728859" cy="5364636"/>
          </a:xfrm>
          <a:prstGeom prst="rect">
            <a:avLst/>
          </a:prstGeom>
        </p:spPr>
      </p:pic>
      <p:sp>
        <p:nvSpPr>
          <p:cNvPr id="8" name="Текст 7">
            <a:extLst>
              <a:ext uri="{FF2B5EF4-FFF2-40B4-BE49-F238E27FC236}">
                <a16:creationId xmlns:a16="http://schemas.microsoft.com/office/drawing/2014/main" id="{A5737E12-E20B-4E05-8FD7-8601CA814F52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0" y="2852738"/>
            <a:ext cx="3779912" cy="35285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15012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2923868-2436-47C1-AD3B-BA397A89ACED}"/>
              </a:ext>
            </a:extLst>
          </p:cNvPr>
          <p:cNvSpPr txBox="1"/>
          <p:nvPr/>
        </p:nvSpPr>
        <p:spPr>
          <a:xfrm>
            <a:off x="323528" y="1700808"/>
            <a:ext cx="8478688" cy="393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4190">
              <a:lnSpc>
                <a:spcPct val="150000"/>
              </a:lnSpc>
              <a:spcAft>
                <a:spcPts val="30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изучение способов получения бумаги и ее изготовление в домашних условиях из разных видов бумажных отходов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возможно ли использование макулатуры для получения бумаги в домашних условиях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504190">
              <a:lnSpc>
                <a:spcPct val="150000"/>
              </a:lnSpc>
              <a:spcAft>
                <a:spcPts val="30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</a:p>
          <a:p>
            <a:pPr marL="342900" marR="504190" lvl="0" indent="-342900">
              <a:lnSpc>
                <a:spcPct val="15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Узнать историю возникновения бумаги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504190" lvl="0" indent="-342900">
              <a:lnSpc>
                <a:spcPct val="15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Описать способ получения бумаги из макулатуры.</a:t>
            </a:r>
          </a:p>
          <a:p>
            <a:pPr marL="342900" marR="504190" lvl="0" indent="-342900">
              <a:lnSpc>
                <a:spcPct val="150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Найти интересные факты об использовании бумаги</a:t>
            </a:r>
          </a:p>
        </p:txBody>
      </p:sp>
    </p:spTree>
    <p:extLst>
      <p:ext uri="{BB962C8B-B14F-4D97-AF65-F5344CB8AC3E}">
        <p14:creationId xmlns:p14="http://schemas.microsoft.com/office/powerpoint/2010/main" val="4232062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A69AD74-1E18-435B-8A38-2085156EF813}"/>
              </a:ext>
            </a:extLst>
          </p:cNvPr>
          <p:cNvSpPr txBox="1"/>
          <p:nvPr/>
        </p:nvSpPr>
        <p:spPr>
          <a:xfrm>
            <a:off x="395536" y="1628800"/>
            <a:ext cx="844268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бумаги началось более двух тысяч лет назад в Китае. До этого важная информация записывалась на других материалах: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2B9E4A-1834-420F-B3A3-FBDDBD4E62EF}"/>
              </a:ext>
            </a:extLst>
          </p:cNvPr>
          <p:cNvSpPr txBox="1"/>
          <p:nvPr/>
        </p:nvSpPr>
        <p:spPr>
          <a:xfrm>
            <a:off x="2483768" y="2676457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камень;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глиняные дощечки;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пергамент;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древесная кора;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папирус.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E89FB3-26E3-4CDC-B748-BFC971F9BA73}"/>
              </a:ext>
            </a:extLst>
          </p:cNvPr>
          <p:cNvSpPr txBox="1"/>
          <p:nvPr/>
        </p:nvSpPr>
        <p:spPr>
          <a:xfrm>
            <a:off x="395536" y="4507727"/>
            <a:ext cx="813690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бумагу изобрел Цай Лунь в Китае в 105 году. Он нашел способ делать бумагу из волокон коры тутового дерева. Постепенно искусство делать бумагу разошлось по всему миру.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Берестяная грамота">
            <a:extLst>
              <a:ext uri="{FF2B5EF4-FFF2-40B4-BE49-F238E27FC236}">
                <a16:creationId xmlns:a16="http://schemas.microsoft.com/office/drawing/2014/main" id="{D97BB001-0545-47C6-9993-ADC592FF1B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640" y="2583715"/>
            <a:ext cx="2774256" cy="2006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837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144D1E-C169-4D3D-85A0-D8C0E8A57905}"/>
              </a:ext>
            </a:extLst>
          </p:cNvPr>
          <p:cNvSpPr txBox="1"/>
          <p:nvPr/>
        </p:nvSpPr>
        <p:spPr>
          <a:xfrm>
            <a:off x="2195736" y="260648"/>
            <a:ext cx="67687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Российское производство бумаги появилось во времена царя Ивана Грозного во второй половине XVI века</a:t>
            </a:r>
          </a:p>
          <a:p>
            <a:br>
              <a:rPr lang="ru-RU" dirty="0"/>
            </a:br>
            <a:endParaRPr lang="ru-RU" dirty="0"/>
          </a:p>
        </p:txBody>
      </p:sp>
      <p:pic>
        <p:nvPicPr>
          <p:cNvPr id="7170" name="Picture 2" descr="Производство бумаги на Руси">
            <a:extLst>
              <a:ext uri="{FF2B5EF4-FFF2-40B4-BE49-F238E27FC236}">
                <a16:creationId xmlns:a16="http://schemas.microsoft.com/office/drawing/2014/main" id="{193F0B7B-EFB3-47CD-9D18-E7BDD038D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5209936" cy="312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147425-E391-498B-8E2B-BFA445C3B372}"/>
              </a:ext>
            </a:extLst>
          </p:cNvPr>
          <p:cNvSpPr txBox="1"/>
          <p:nvPr/>
        </p:nvSpPr>
        <p:spPr>
          <a:xfrm>
            <a:off x="755576" y="4509120"/>
            <a:ext cx="74888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времена правления Петра I возросла необходимость в большом количестве бумаги. По указу императора  было построено несколько бумажных мельниц в районе Москвы и Петербурга, а также крупные бумажные предприятия по европейскому образцу.</a:t>
            </a:r>
            <a:r>
              <a:rPr lang="ru-RU" b="0" i="0" dirty="0">
                <a:solidFill>
                  <a:srgbClr val="000000"/>
                </a:solidFill>
                <a:effectLst/>
                <a:latin typeface="YS Text Optional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816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F2E94A-7007-4DF3-80DA-A1388A8A7DFC}"/>
              </a:ext>
            </a:extLst>
          </p:cNvPr>
          <p:cNvSpPr txBox="1"/>
          <p:nvPr/>
        </p:nvSpPr>
        <p:spPr>
          <a:xfrm>
            <a:off x="251520" y="4365104"/>
            <a:ext cx="86409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наше время бумага производится в огромных масштабах, что не может не сказываться на состоянии лесов. Использование переработанного сырья поможет сохранить окружающую среду более чистой, ведь деревья необходимы нашей планете для выработки кислорода.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B9DC10F-28F5-4597-92F2-6F973C0B7A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124744"/>
            <a:ext cx="4415476" cy="325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9D86BC3-CD01-471F-A701-F17F105508A2}"/>
              </a:ext>
            </a:extLst>
          </p:cNvPr>
          <p:cNvSpPr txBox="1"/>
          <p:nvPr/>
        </p:nvSpPr>
        <p:spPr>
          <a:xfrm>
            <a:off x="323528" y="1608085"/>
            <a:ext cx="388843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Изготовлением бумаги занимаются предприятия промышленности, которая так и называется – целлюлозно-бумажная. Эти слова означают, что бумага изготавливается из целлюлозы, то есть из древесины.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34C573-697A-45D3-B899-838E8A3AE45D}"/>
              </a:ext>
            </a:extLst>
          </p:cNvPr>
          <p:cNvSpPr txBox="1"/>
          <p:nvPr/>
        </p:nvSpPr>
        <p:spPr>
          <a:xfrm>
            <a:off x="2267744" y="97444"/>
            <a:ext cx="7056784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бумаги продолжало совершенствоваться и в последствии. В настоящее время это высокопроизводительный,    полностью автоматизированный процесс.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558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E55310-4797-4846-AD66-88BB8F27A5ED}"/>
              </a:ext>
            </a:extLst>
          </p:cNvPr>
          <p:cNvSpPr txBox="1"/>
          <p:nvPr/>
        </p:nvSpPr>
        <p:spPr>
          <a:xfrm>
            <a:off x="971600" y="2348880"/>
            <a:ext cx="72008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Писчая (тетрадная, почтовая, блокнотная);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Бумага для печати (газетная, книжно-журнальная, обойная);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Чертежно-рисовальная (ватман, калька, миллиметровка);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Оберточная;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Крашеная (глянцевая, бархатная, гофрированная, шагреневая);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Переводная (копировальная);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 Впитывающая (промокательная, салфеточная);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Бумага узкого назначения (наждачная, фотографическая, светонепроницаемая, медицинская).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3B9C65-F4FA-4A2F-9FC5-1B48E11B67E1}"/>
              </a:ext>
            </a:extLst>
          </p:cNvPr>
          <p:cNvSpPr txBox="1"/>
          <p:nvPr/>
        </p:nvSpPr>
        <p:spPr>
          <a:xfrm>
            <a:off x="3275856" y="764704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Виды бумаги</a:t>
            </a:r>
            <a:endParaRPr lang="ru-RU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1E4B3-F22E-4920-B061-A42E4DF14162}"/>
              </a:ext>
            </a:extLst>
          </p:cNvPr>
          <p:cNvSpPr txBox="1"/>
          <p:nvPr/>
        </p:nvSpPr>
        <p:spPr>
          <a:xfrm>
            <a:off x="1475656" y="1844824"/>
            <a:ext cx="73448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около 600 видов бумаги , вот некоторые из них:</a:t>
            </a:r>
          </a:p>
        </p:txBody>
      </p:sp>
    </p:spTree>
    <p:extLst>
      <p:ext uri="{BB962C8B-B14F-4D97-AF65-F5344CB8AC3E}">
        <p14:creationId xmlns:p14="http://schemas.microsoft.com/office/powerpoint/2010/main" val="227362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5E28B-64C4-48C8-8FAF-90A53F26F7EC}"/>
              </a:ext>
            </a:extLst>
          </p:cNvPr>
          <p:cNvSpPr txBox="1"/>
          <p:nvPr/>
        </p:nvSpPr>
        <p:spPr>
          <a:xfrm>
            <a:off x="179512" y="2415744"/>
            <a:ext cx="878497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не растворяется в воде, но легко намокает и при намокании многократно теряет </a:t>
            </a:r>
            <a:r>
              <a:rPr lang="ru-RU" sz="2400" b="0" i="0" strike="noStrike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hlinkClick r:id="rId2" tooltip="Прочно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прочность</a:t>
            </a:r>
            <a:r>
              <a:rPr lang="ru-RU" sz="24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0" i="0" dirty="0">
                <a:solidFill>
                  <a:srgbClr val="20212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После намокания и последующего высушивания бумажный лист также теряет форму, неравномерно уменьшаясь в размере в месте намокания (коробится).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66B775-069F-4520-9651-5FAB798F6D16}"/>
              </a:ext>
            </a:extLst>
          </p:cNvPr>
          <p:cNvSpPr txBox="1"/>
          <p:nvPr/>
        </p:nvSpPr>
        <p:spPr>
          <a:xfrm>
            <a:off x="3491880" y="620688"/>
            <a:ext cx="3366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бумаги</a:t>
            </a:r>
            <a:endParaRPr lang="ru-RU" dirty="0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2F06A64A-AE8B-4A84-8706-91EA8911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32" y="4360235"/>
            <a:ext cx="3744416" cy="22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861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F4E24C3-3438-4D9B-9C0D-0B37A618CF84}"/>
              </a:ext>
            </a:extLst>
          </p:cNvPr>
          <p:cNvSpPr txBox="1"/>
          <p:nvPr/>
        </p:nvSpPr>
        <p:spPr>
          <a:xfrm>
            <a:off x="3995936" y="1628800"/>
            <a:ext cx="51480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r>
              <a:rPr lang="ru-RU" b="1" i="1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4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Измельчение бумажного сырья</a:t>
            </a:r>
            <a:r>
              <a:rPr lang="ru-RU" b="0" i="0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DBDCEE-98C8-4A91-8174-6B54954A6B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649" y="2436778"/>
            <a:ext cx="3080638" cy="41075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BC479A1-81D0-409F-8B09-44CA452F5C2A}"/>
              </a:ext>
            </a:extLst>
          </p:cNvPr>
          <p:cNvSpPr txBox="1"/>
          <p:nvPr/>
        </p:nvSpPr>
        <p:spPr>
          <a:xfrm>
            <a:off x="179511" y="1484784"/>
            <a:ext cx="37498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dirty="0"/>
            </a:br>
            <a:br>
              <a:rPr lang="ru-RU" dirty="0"/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макулатуры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01187CF-92DD-4724-A37F-D2260D108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8284" y="2482624"/>
            <a:ext cx="2812395" cy="374986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6EEBF5A-BB0F-4D9D-A597-53A12586C793}"/>
              </a:ext>
            </a:extLst>
          </p:cNvPr>
          <p:cNvSpPr txBox="1"/>
          <p:nvPr/>
        </p:nvSpPr>
        <p:spPr>
          <a:xfrm>
            <a:off x="3347864" y="562009"/>
            <a:ext cx="4572000" cy="5871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504190">
              <a:lnSpc>
                <a:spcPct val="150000"/>
              </a:lnSpc>
              <a:spcAft>
                <a:spcPts val="300"/>
              </a:spcAft>
            </a:pPr>
            <a:r>
              <a:rPr lang="ru-RU" sz="2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работа</a:t>
            </a:r>
            <a:endParaRPr lang="ru-RU" sz="2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798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4BDACF-1D9C-4FE4-93A1-E02DEDCB0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592572"/>
            <a:ext cx="3111814" cy="403244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9C42CF8-95A0-4F6C-9D7C-86FB3CCFD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779909" y="2788959"/>
            <a:ext cx="3832654" cy="36396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7286112-856B-4A23-905C-4BAFDFCFD1BB}"/>
              </a:ext>
            </a:extLst>
          </p:cNvPr>
          <p:cNvSpPr txBox="1"/>
          <p:nvPr/>
        </p:nvSpPr>
        <p:spPr>
          <a:xfrm>
            <a:off x="4644008" y="1772817"/>
            <a:ext cx="41044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Роспуск замоченного сырья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533120-C84B-4016-B9DD-70671E4AFABB}"/>
              </a:ext>
            </a:extLst>
          </p:cNvPr>
          <p:cNvSpPr txBox="1"/>
          <p:nvPr/>
        </p:nvSpPr>
        <p:spPr>
          <a:xfrm>
            <a:off x="899592" y="191770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1A1A1A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Замачивание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5141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ee532e2616bb5f192af0ede11ddade4792a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612</Words>
  <Application>Microsoft Office PowerPoint</Application>
  <PresentationFormat>Экран (4:3)</PresentationFormat>
  <Paragraphs>58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YS Text Optional</vt:lpstr>
      <vt:lpstr>Тема Office</vt:lpstr>
      <vt:lpstr>Изготовление бумаги из макулатуры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Химическая лаборатория</dc:title>
  <dc:creator>obstinate</dc:creator>
  <dc:description>Шаблон презентации с сайта http://presentation-creation.ru/</dc:description>
  <cp:lastModifiedBy>Марианна Петрова</cp:lastModifiedBy>
  <cp:revision>14</cp:revision>
  <dcterms:created xsi:type="dcterms:W3CDTF">2018-02-20T07:33:56Z</dcterms:created>
  <dcterms:modified xsi:type="dcterms:W3CDTF">2023-11-12T18:36:19Z</dcterms:modified>
</cp:coreProperties>
</file>