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90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628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646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074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509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603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861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159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286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933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9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ECFB2-627A-4509-8D4F-963747DE37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AFCFE-6F64-48C8-9A79-728DEC3297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07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9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2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25371"/>
            <a:ext cx="7677807" cy="633139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МУНИЦИПАЛЬНЫЙ КОНКУРС 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 </a:t>
            </a:r>
            <a:r>
              <a:rPr lang="ru-RU" sz="4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СУПЕР-бабушка – 2022 »</a:t>
            </a:r>
            <a:endParaRPr lang="ru-RU" sz="4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4660" y="5866911"/>
            <a:ext cx="9144000" cy="64698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г. Свободный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02.НАЧАЛО-ФАНФАРЫ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753600" y="53547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06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2681" y="556054"/>
            <a:ext cx="4942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Конкурсное задание </a:t>
            </a:r>
          </a:p>
        </p:txBody>
      </p:sp>
      <p:pic>
        <p:nvPicPr>
          <p:cNvPr id="4" name="12.ceremoniya-nagrazhdeniya-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289957" y="6009371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4EDBF"/>
              </a:clrFrom>
              <a:clrTo>
                <a:srgbClr val="F4EDB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582" y="2473449"/>
            <a:ext cx="4475209" cy="323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5F2C8"/>
              </a:clrFrom>
              <a:clrTo>
                <a:srgbClr val="F5F2C8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529" y="1244382"/>
            <a:ext cx="5657850" cy="96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63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1092" y="2162432"/>
            <a:ext cx="6116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МУЗЫКАЛЬНАЯ  ИГРОТЕКА</a:t>
            </a:r>
            <a:endParaRPr lang="ru-RU" sz="28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08.babushka_karao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21492" y="56449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6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7330" y="1507524"/>
            <a:ext cx="60053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ПОДВЕЛИ  ИТОГИ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КОНКУРСНОЙ ПРОГРАММЫ </a:t>
            </a:r>
            <a:b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/>
            </a:r>
            <a:b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«СУПЕР – БАБУШКА – 2022»</a:t>
            </a:r>
            <a:endParaRPr lang="ru-RU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08.babushka_karaok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182129" y="56326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55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8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40259" y="691978"/>
            <a:ext cx="58818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Дорогие женщины!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Поздравляем от всей души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с наступающим прекрасным праздником - Днём матери!</a:t>
            </a:r>
          </a:p>
          <a:p>
            <a:pPr algn="ctr"/>
            <a:endParaRPr lang="ru-RU" sz="32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Афродита - Бабушка, это песня про тебя!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50581" y="53686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43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8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Афродита - Бабушка, это песня про тебя!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43309" y="563880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72836" y="997527"/>
            <a:ext cx="56665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Всем спасибо!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Поздравляем с наступающим праздником с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Днём мамы!</a:t>
            </a:r>
            <a:endParaRPr lang="ru-RU" sz="2800" b="1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48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8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.Любэ - Бабушка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6765" y="5126421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765" y="283780"/>
            <a:ext cx="3074275" cy="24278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0021" y="2446282"/>
            <a:ext cx="2198634" cy="26801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3933" y="3162738"/>
            <a:ext cx="2251184" cy="30015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93932" y="6164317"/>
            <a:ext cx="2546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Хохрикова</a:t>
            </a:r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Вера Александровна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98645" y="5126421"/>
            <a:ext cx="3201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Игнатенко </a:t>
            </a:r>
          </a:p>
          <a:p>
            <a:pPr algn="ctr"/>
            <a:r>
              <a:rPr lang="ru-RU" b="1" dirty="0" smtClean="0"/>
              <a:t>Елена  Владимировна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96765" y="2932386"/>
            <a:ext cx="2403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Семенчук</a:t>
            </a:r>
            <a:endParaRPr lang="ru-RU" b="1" dirty="0" smtClean="0"/>
          </a:p>
          <a:p>
            <a:pPr algn="ctr"/>
            <a:r>
              <a:rPr lang="ru-RU" b="1" dirty="0" smtClean="0"/>
              <a:t>Ирина </a:t>
            </a:r>
            <a:r>
              <a:rPr lang="ru-RU" b="1" dirty="0"/>
              <a:t>П</a:t>
            </a:r>
            <a:r>
              <a:rPr lang="ru-RU" b="1" dirty="0" smtClean="0"/>
              <a:t>етровна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9386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40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5151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7917" y="504497"/>
            <a:ext cx="5628290" cy="3294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9252" y="3648332"/>
            <a:ext cx="2314575" cy="30861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6098" y="960292"/>
            <a:ext cx="2903154" cy="387087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854" y="407933"/>
            <a:ext cx="2966244" cy="3391557"/>
          </a:xfrm>
          <a:prstGeom prst="rect">
            <a:avLst/>
          </a:prstGeom>
        </p:spPr>
      </p:pic>
      <p:pic>
        <p:nvPicPr>
          <p:cNvPr id="3" name="00.pesnya-pro-babushku-natashu33-s-prazdnikom-8-marta33muzofon.com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961418" y="45817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96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22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4.танец будем  вмест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867696" y="5961993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7220607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7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2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2424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80593" y="536027"/>
            <a:ext cx="602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БУДЕМ ЗНАКОМЫ!</a:t>
            </a:r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965" y="976184"/>
            <a:ext cx="7562334" cy="5671751"/>
          </a:xfrm>
          <a:prstGeom prst="rect">
            <a:avLst/>
          </a:prstGeom>
        </p:spPr>
      </p:pic>
      <p:pic>
        <p:nvPicPr>
          <p:cNvPr id="4" name="07. fng-vyhod-korolevy-planety-detstva-kolokol-chiki-zvenyat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46082" y="57333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1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54545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13" y="1044076"/>
            <a:ext cx="7482350" cy="3490853"/>
          </a:xfrm>
          <a:prstGeom prst="rect">
            <a:avLst/>
          </a:prstGeom>
        </p:spPr>
      </p:pic>
      <p:pic>
        <p:nvPicPr>
          <p:cNvPr id="3" name="09.Бабушка, испеки оладуш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30014" y="5536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0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7502154" cy="5817476"/>
          </a:xfrm>
          <a:prstGeom prst="rect">
            <a:avLst/>
          </a:prstGeom>
        </p:spPr>
      </p:pic>
      <p:pic>
        <p:nvPicPr>
          <p:cNvPr id="3" name="10. танец в кругу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867696" y="58726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4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745" y="1537855"/>
            <a:ext cx="7071253" cy="472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502895" y="427579"/>
            <a:ext cx="3279228" cy="954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ТВОРЧЕСКИЙ   КОНКУРС</a:t>
            </a:r>
            <a:endParaRPr lang="ru-RU" sz="28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Бабуш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89127" y="45373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4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7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405" y="939114"/>
            <a:ext cx="6326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СКАЗКА 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ДЛЯ  СОВРЕМЕННЫХ ВНУЧАТ</a:t>
            </a:r>
            <a:endParaRPr lang="ru-RU" sz="2400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973" y="1977081"/>
            <a:ext cx="6679524" cy="3757232"/>
          </a:xfrm>
          <a:prstGeom prst="rect">
            <a:avLst/>
          </a:prstGeom>
        </p:spPr>
      </p:pic>
      <p:pic>
        <p:nvPicPr>
          <p:cNvPr id="5" name="11.в гостях у сказки - мелодичный минус (www.hotplayer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1055178" y="58550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376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58</Words>
  <Application>Microsoft Office PowerPoint</Application>
  <PresentationFormat>Широкоэкранный</PresentationFormat>
  <Paragraphs>23</Paragraphs>
  <Slides>14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Comic Sans MS</vt:lpstr>
      <vt:lpstr>Monotype Corsiva</vt:lpstr>
      <vt:lpstr>Тема Office</vt:lpstr>
      <vt:lpstr>МУНИЦИПАЛЬНЫЙ КОНКУРС    « СУПЕР-бабушка – 2022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Конкурс   СУПЕР-бабушка - 2022</dc:title>
  <dc:creator>Лариса</dc:creator>
  <cp:lastModifiedBy>Марина</cp:lastModifiedBy>
  <cp:revision>27</cp:revision>
  <dcterms:created xsi:type="dcterms:W3CDTF">2022-11-22T06:27:04Z</dcterms:created>
  <dcterms:modified xsi:type="dcterms:W3CDTF">2023-11-13T23:39:21Z</dcterms:modified>
</cp:coreProperties>
</file>