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7" r:id="rId2"/>
    <p:sldId id="260" r:id="rId3"/>
    <p:sldId id="258" r:id="rId4"/>
    <p:sldId id="259" r:id="rId5"/>
    <p:sldId id="272" r:id="rId6"/>
    <p:sldId id="261" r:id="rId7"/>
    <p:sldId id="262" r:id="rId8"/>
    <p:sldId id="263" r:id="rId9"/>
    <p:sldId id="264" r:id="rId10"/>
    <p:sldId id="267" r:id="rId11"/>
    <p:sldId id="273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26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24.wdp"/><Relationship Id="rId3" Type="http://schemas.openxmlformats.org/officeDocument/2006/relationships/image" Target="../media/image30.png"/><Relationship Id="rId7" Type="http://schemas.openxmlformats.org/officeDocument/2006/relationships/image" Target="../media/image32.png"/><Relationship Id="rId12" Type="http://schemas.microsoft.com/office/2007/relationships/hdphoto" Target="../media/hdphoto26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3.wdp"/><Relationship Id="rId11" Type="http://schemas.openxmlformats.org/officeDocument/2006/relationships/image" Target="../media/image34.png"/><Relationship Id="rId5" Type="http://schemas.openxmlformats.org/officeDocument/2006/relationships/image" Target="../media/image31.png"/><Relationship Id="rId10" Type="http://schemas.microsoft.com/office/2007/relationships/hdphoto" Target="../media/hdphoto25.wdp"/><Relationship Id="rId4" Type="http://schemas.microsoft.com/office/2007/relationships/hdphoto" Target="../media/hdphoto22.wdp"/><Relationship Id="rId9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5.png"/><Relationship Id="rId7" Type="http://schemas.openxmlformats.org/officeDocument/2006/relationships/image" Target="../media/image37.png"/><Relationship Id="rId12" Type="http://schemas.openxmlformats.org/officeDocument/2006/relationships/image" Target="../media/image4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microsoft.com/office/2007/relationships/hdphoto" Target="../media/hdphoto28.wdp"/><Relationship Id="rId11" Type="http://schemas.openxmlformats.org/officeDocument/2006/relationships/image" Target="../media/image40.png"/><Relationship Id="rId5" Type="http://schemas.openxmlformats.org/officeDocument/2006/relationships/image" Target="../media/image36.png"/><Relationship Id="rId10" Type="http://schemas.openxmlformats.org/officeDocument/2006/relationships/image" Target="../media/image39.png"/><Relationship Id="rId4" Type="http://schemas.microsoft.com/office/2007/relationships/hdphoto" Target="../media/hdphoto27.wdp"/><Relationship Id="rId9" Type="http://schemas.microsoft.com/office/2007/relationships/hdphoto" Target="../media/hdphoto29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microsoft.com/office/2007/relationships/hdphoto" Target="../media/hdphoto2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12" Type="http://schemas.microsoft.com/office/2007/relationships/hdphoto" Target="../media/hdphoto7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11" Type="http://schemas.openxmlformats.org/officeDocument/2006/relationships/image" Target="../media/image9.png"/><Relationship Id="rId5" Type="http://schemas.openxmlformats.org/officeDocument/2006/relationships/image" Target="../media/image6.png"/><Relationship Id="rId10" Type="http://schemas.microsoft.com/office/2007/relationships/hdphoto" Target="../media/hdphoto6.wdp"/><Relationship Id="rId4" Type="http://schemas.microsoft.com/office/2007/relationships/hdphoto" Target="../media/hdphoto3.wdp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9.wdp"/><Relationship Id="rId5" Type="http://schemas.openxmlformats.org/officeDocument/2006/relationships/image" Target="../media/image11.png"/><Relationship Id="rId4" Type="http://schemas.microsoft.com/office/2007/relationships/hdphoto" Target="../media/hdphoto8.wdp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3.wdp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2.wdp"/><Relationship Id="rId5" Type="http://schemas.openxmlformats.org/officeDocument/2006/relationships/image" Target="../media/image14.png"/><Relationship Id="rId10" Type="http://schemas.microsoft.com/office/2007/relationships/hdphoto" Target="../media/hdphoto14.wdp"/><Relationship Id="rId4" Type="http://schemas.microsoft.com/office/2007/relationships/hdphoto" Target="../media/hdphoto11.wdp"/><Relationship Id="rId9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microsoft.com/office/2007/relationships/hdphoto" Target="../media/hdphoto16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microsoft.com/office/2007/relationships/hdphoto" Target="../media/hdphoto15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8.wdp"/><Relationship Id="rId5" Type="http://schemas.openxmlformats.org/officeDocument/2006/relationships/image" Target="../media/image21.png"/><Relationship Id="rId4" Type="http://schemas.microsoft.com/office/2007/relationships/hdphoto" Target="../media/hdphoto17.wdp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21.wdp"/><Relationship Id="rId3" Type="http://schemas.openxmlformats.org/officeDocument/2006/relationships/image" Target="../media/image22.png"/><Relationship Id="rId7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0.wdp"/><Relationship Id="rId5" Type="http://schemas.openxmlformats.org/officeDocument/2006/relationships/image" Target="../media/image23.png"/><Relationship Id="rId4" Type="http://schemas.microsoft.com/office/2007/relationships/hdphoto" Target="../media/hdphoto19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s2.dropdoc.ru/store/data/001193327_1-548020e3d30861a6cb4bb49aba076cfc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42910" y="908721"/>
            <a:ext cx="7929618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ru-RU" sz="1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857233"/>
            <a:ext cx="750099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Мини-музей, как форма организации предметно-развивающей среды МДОАУ </a:t>
            </a:r>
            <a:r>
              <a:rPr lang="ru-RU" sz="48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/с № 20</a:t>
            </a:r>
            <a:endParaRPr lang="ru-RU" sz="48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2.dropdoc.ru/store/data/001193327_1-548020e3d30861a6cb4bb49aba076cfc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827584" y="1007156"/>
            <a:ext cx="3672978" cy="2604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714876" y="3714751"/>
            <a:ext cx="3786214" cy="27260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10" y="3786190"/>
            <a:ext cx="3857652" cy="2643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4876" y="1012962"/>
            <a:ext cx="3384946" cy="25400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1142976" y="357166"/>
            <a:ext cx="7286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Музей военной технике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952739" y="2625323"/>
            <a:ext cx="2690831" cy="20181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s2.dropdoc.ru/store/data/001193327_1-548020e3d30861a6cb4bb49aba076cfc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Музей волшебных сказочных предметов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58968" y="1432811"/>
            <a:ext cx="2508746" cy="18815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389177" y="1432811"/>
            <a:ext cx="2085521" cy="15641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8750" y="3429000"/>
            <a:ext cx="2264215" cy="30189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859514" y="1417638"/>
            <a:ext cx="2630096" cy="19725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844235" y="3645024"/>
            <a:ext cx="2660654" cy="19954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68080" y="3140969"/>
            <a:ext cx="2106618" cy="1584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89177" y="4914845"/>
            <a:ext cx="2100365" cy="15794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2.dropdoc.ru/store/data/001193327_1-548020e3d30861a6cb4bb49aba076cfc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11560" y="428604"/>
            <a:ext cx="7920880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Музейная педагогика в условиях детского сада</a:t>
            </a:r>
          </a:p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помогает наладить сотрудничество педагогического коллектива дошкольного учреждения с родителями и представителями социума за пределами детского</a:t>
            </a:r>
            <a:endPara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3501814" y="-18402300"/>
            <a:ext cx="24536400" cy="1840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4917"/>
          <a:stretch/>
        </p:blipFill>
        <p:spPr bwMode="auto">
          <a:xfrm>
            <a:off x="467544" y="3429000"/>
            <a:ext cx="3782794" cy="26765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4917"/>
          <a:stretch/>
        </p:blipFill>
        <p:spPr bwMode="auto">
          <a:xfrm>
            <a:off x="4414792" y="3429000"/>
            <a:ext cx="4173436" cy="26631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2.dropdoc.ru/store/data/001193327_1-548020e3d30861a6cb4bb49aba076cfc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8596" y="285728"/>
            <a:ext cx="828680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мини-музей кукол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– познакомить детей с историей куклы, откуда она появилась, из чего изготавливалась, и как кукла трансформировалась в течение многих десятилетий до наших дней, познакомить со словом «музей». 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4677"/>
          <a:stretch/>
        </p:blipFill>
        <p:spPr bwMode="auto">
          <a:xfrm>
            <a:off x="574839" y="4186654"/>
            <a:ext cx="3385601" cy="21665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6053"/>
          <a:stretch/>
        </p:blipFill>
        <p:spPr bwMode="auto">
          <a:xfrm>
            <a:off x="5212277" y="4437112"/>
            <a:ext cx="3290501" cy="2071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4109"/>
          <a:stretch/>
        </p:blipFill>
        <p:spPr bwMode="auto">
          <a:xfrm>
            <a:off x="576790" y="1981009"/>
            <a:ext cx="3134721" cy="20193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6848"/>
          <a:stretch/>
        </p:blipFill>
        <p:spPr bwMode="auto">
          <a:xfrm>
            <a:off x="4629697" y="1909762"/>
            <a:ext cx="3894696" cy="24288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3168"/>
          <a:stretch/>
        </p:blipFill>
        <p:spPr bwMode="auto">
          <a:xfrm>
            <a:off x="2928926" y="2714620"/>
            <a:ext cx="3109921" cy="24425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2.dropdoc.ru/store/data/001193327_1-548020e3d30861a6cb4bb49aba076cfc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454" y="0"/>
            <a:ext cx="9144000" cy="6858000"/>
          </a:xfrm>
          <a:prstGeom prst="rect">
            <a:avLst/>
          </a:prstGeom>
          <a:noFill/>
        </p:spPr>
      </p:pic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683568" y="-97650"/>
            <a:ext cx="828092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Музей коровушки – познакомить детей о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разнообразии пород коров, о пользе молока, что можно приготовить из молока.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5198"/>
          <a:stretch/>
        </p:blipFill>
        <p:spPr bwMode="auto">
          <a:xfrm>
            <a:off x="810764" y="1650139"/>
            <a:ext cx="3474906" cy="2210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5584"/>
          <a:stretch/>
        </p:blipFill>
        <p:spPr bwMode="auto">
          <a:xfrm>
            <a:off x="4627454" y="1643049"/>
            <a:ext cx="3501972" cy="22171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4416"/>
          <a:stretch/>
        </p:blipFill>
        <p:spPr bwMode="auto">
          <a:xfrm>
            <a:off x="2607470" y="3945643"/>
            <a:ext cx="3929059" cy="25219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2.dropdoc.ru/store/data/001193327_1-548020e3d30861a6cb4bb49aba076cfc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428596" y="0"/>
            <a:ext cx="8286808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449263" algn="ctr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400" dirty="0" smtClean="0"/>
              <a:t>Музейная педагогика является инновационной технологией в сфере личностного воспитания детей</a:t>
            </a:r>
          </a:p>
          <a:p>
            <a:pPr lvl="0" indent="449263" algn="ctr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Музей посуды мухи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Цокотухи  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5343"/>
          <a:stretch/>
        </p:blipFill>
        <p:spPr bwMode="auto">
          <a:xfrm>
            <a:off x="554841" y="1726780"/>
            <a:ext cx="3873143" cy="24591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5717"/>
          <a:stretch/>
        </p:blipFill>
        <p:spPr bwMode="auto">
          <a:xfrm>
            <a:off x="4644008" y="3657216"/>
            <a:ext cx="3840995" cy="24279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4386"/>
          <a:stretch/>
        </p:blipFill>
        <p:spPr bwMode="auto">
          <a:xfrm>
            <a:off x="5067908" y="1643491"/>
            <a:ext cx="2993194" cy="19178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6246"/>
          <a:stretch/>
        </p:blipFill>
        <p:spPr bwMode="auto">
          <a:xfrm>
            <a:off x="995515" y="4293096"/>
            <a:ext cx="3024336" cy="18956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2.dropdoc.ru/store/data/001193327_1-548020e3d30861a6cb4bb49aba076cfc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357158" y="357167"/>
            <a:ext cx="8286808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Музей кошек – знакомство с разнообразием кошек их повадками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997811" y="1434267"/>
            <a:ext cx="3350175" cy="22749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81270" y="3975875"/>
            <a:ext cx="3981461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6051"/>
          <a:stretch/>
        </p:blipFill>
        <p:spPr bwMode="auto">
          <a:xfrm>
            <a:off x="4848021" y="1434267"/>
            <a:ext cx="3513581" cy="22749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2.dropdoc.ru/store/data/001193327_1-548020e3d30861a6cb4bb49aba076cfc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571472" y="428605"/>
            <a:ext cx="814393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Музей часов и деревянных предметов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4398"/>
          <a:stretch/>
        </p:blipFill>
        <p:spPr bwMode="auto">
          <a:xfrm>
            <a:off x="899592" y="1190270"/>
            <a:ext cx="4287420" cy="26471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4899"/>
          <a:stretch/>
        </p:blipFill>
        <p:spPr bwMode="auto">
          <a:xfrm>
            <a:off x="4067944" y="3645024"/>
            <a:ext cx="4286280" cy="27357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2.dropdoc.ru/store/data/001193327_1-548020e3d30861a6cb4bb49aba076cfc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642910" y="357166"/>
            <a:ext cx="7786742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Музей пасхального сувенира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56373" y="972718"/>
            <a:ext cx="3885226" cy="2583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501884" y="3746792"/>
            <a:ext cx="4014332" cy="26689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757389" y="972718"/>
            <a:ext cx="3867744" cy="2583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2.dropdoc.ru/store/data/001193327_1-548020e3d30861a6cb4bb49aba076cfc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500034" y="285727"/>
            <a:ext cx="8215370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Музей кукол «Четыре времени года»</a:t>
            </a:r>
            <a:endParaRPr lang="ru-RU" sz="1400" b="1" i="1" dirty="0" smtClean="0">
              <a:latin typeface="Arial" pitchFamily="34" charset="0"/>
              <a:cs typeface="Times New Roman" pitchFamily="18" charset="0"/>
            </a:endParaRP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49730" y="3661041"/>
            <a:ext cx="3657600" cy="2743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60032" y="827707"/>
            <a:ext cx="3657600" cy="2743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857232"/>
            <a:ext cx="3657600" cy="2743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34" y="3661041"/>
            <a:ext cx="3657600" cy="2743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43200" y="2057400"/>
            <a:ext cx="3657600" cy="2743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309</TotalTime>
  <Words>134</Words>
  <Application>Microsoft Office PowerPoint</Application>
  <PresentationFormat>Экран (4:3)</PresentationFormat>
  <Paragraphs>23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Музей волшебных сказочных предметов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Педагогический совет   «Формирование  социально – коммуникативной компетентности  у дошкольников»</dc:title>
  <cp:lastModifiedBy>Марина</cp:lastModifiedBy>
  <cp:revision>38</cp:revision>
  <dcterms:modified xsi:type="dcterms:W3CDTF">2023-11-14T00:11:25Z</dcterms:modified>
</cp:coreProperties>
</file>