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68" r:id="rId4"/>
    <p:sldId id="273" r:id="rId5"/>
    <p:sldId id="274" r:id="rId6"/>
    <p:sldId id="261" r:id="rId7"/>
    <p:sldId id="272" r:id="rId8"/>
    <p:sldId id="262" r:id="rId9"/>
    <p:sldId id="263" r:id="rId10"/>
    <p:sldId id="265" r:id="rId11"/>
    <p:sldId id="267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82" autoAdjust="0"/>
    <p:restoredTop sz="94660"/>
  </p:normalViewPr>
  <p:slideViewPr>
    <p:cSldViewPr>
      <p:cViewPr>
        <p:scale>
          <a:sx n="70" d="100"/>
          <a:sy n="70" d="100"/>
        </p:scale>
        <p:origin x="-136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1285860"/>
            <a:ext cx="7812116" cy="4015348"/>
          </a:xfrm>
          <a:prstGeom prst="rect">
            <a:avLst/>
          </a:prstGeom>
        </p:spPr>
        <p:txBody>
          <a:bodyPr rtlCol="0">
            <a:normAutofit fontScale="3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9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Технология исследовательской деятельности в ДОУ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9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5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“Расскажи – и я забуду,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покажи – и я запомню,</a:t>
            </a:r>
            <a:br>
              <a:rPr kumimoji="0" lang="ru-RU" sz="5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5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дай попробовать – и я пойму”</a:t>
            </a:r>
            <a:r>
              <a:rPr kumimoji="0" lang="ru-RU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/>
            </a:r>
            <a:b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ru-RU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br>
              <a:rPr kumimoji="0" lang="ru-RU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700" b="1" i="1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5724128" y="5517232"/>
            <a:ext cx="3167459" cy="15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600" dirty="0" smtClean="0"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воспитатель</a:t>
            </a:r>
          </a:p>
          <a:p>
            <a:pPr algn="r">
              <a:spcAft>
                <a:spcPts val="600"/>
              </a:spcAft>
            </a:pPr>
            <a:r>
              <a:rPr lang="ru-RU" sz="1600" dirty="0" err="1" smtClean="0"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Февралёва</a:t>
            </a:r>
            <a:r>
              <a:rPr lang="ru-RU" sz="1600" dirty="0" smtClean="0"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 С.Л.</a:t>
            </a:r>
            <a:r>
              <a:rPr lang="ru-RU" sz="1600" dirty="0" smtClean="0"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spcAft>
                <a:spcPts val="6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642918"/>
            <a:ext cx="49185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№2»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Дошкольное отделение 1-22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ello_html_2693669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214686"/>
            <a:ext cx="4086227" cy="3215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УМЕНИЯ И НАВЫКИ ПРОВЕДЕНИЯ ЭКСПЕРИМЕНТОВ: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96752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1.Мысленный эксперимент:</a:t>
            </a:r>
          </a:p>
          <a:p>
            <a:pPr lvl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можно сделать из куска бумаги? 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Представьте мальчик играя в футбол, разбивает окно. Что скажет ему: хозяйка этого окна,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Ноутбук\Desktop\презентации\20171204_17062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7" y="2636912"/>
            <a:ext cx="3347864" cy="2681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Ноутбук\Desktop\презентации\20171204_1836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044801"/>
            <a:ext cx="3438897" cy="281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3779912" y="6488668"/>
            <a:ext cx="1948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Свойства бумаги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4941168"/>
            <a:ext cx="262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Воздух и его свойства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146" name="AutoShape 2" descr="https://apf.mail.ru/cgi-bin/readmsg?id=16110410720084858491;0;5&amp;exif=1&amp;full=1&amp;x-email=shybinakseniya%40mail.ru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apf.mail.ru/cgi-bin/readmsg?id=16110410720084858491;0;5&amp;exif=1&amp;full=1&amp;x-email=shybinakseniya%40mail.ru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 descr="C:\Users\Логопед\Desktop\20210119_074404.jpg"/>
          <p:cNvPicPr>
            <a:picLocks noChangeAspect="1" noChangeArrowheads="1"/>
          </p:cNvPicPr>
          <p:nvPr/>
        </p:nvPicPr>
        <p:blipFill>
          <a:blip r:embed="rId4" cstate="print"/>
          <a:srcRect t="27112" b="14598"/>
          <a:stretch>
            <a:fillRect/>
          </a:stretch>
        </p:blipFill>
        <p:spPr bwMode="auto">
          <a:xfrm>
            <a:off x="357158" y="2857496"/>
            <a:ext cx="250033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42910" y="5572140"/>
            <a:ext cx="1977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Магнит и металл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971600" y="908720"/>
            <a:ext cx="7618040" cy="77809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 ДАЁТ  ИССЛЕДОВАТЕЛЬСКАЯ  РАБОТА: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11560" y="2060848"/>
            <a:ext cx="8229600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just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Ребёнок почувствовавший себя исследователем, овладевший искусством эксперимента, побеждает нерешительность и неуверенность в себе.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just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 него просыпаются инициатива, способность бодро преодолевать трудности, переживать неудачи и достигать успеха, умение оценивать и восхищаться достижением товарища и готовность прийти ему на помощь. Вообще опыт собственных открытий – одна из лучших школ характера.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Очень ценно то, что наши дети не ждут от нас сиюминутного ответа, а стараются сами найти ответ, говоря: - «Я думаю… Я знаю… Я видел...», таким образом, умеют рассуждать, обмениваться мнениями, знаниями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>
            <a:spLocks noChangeArrowheads="1"/>
          </p:cNvSpPr>
          <p:nvPr/>
        </p:nvSpPr>
        <p:spPr bwMode="auto">
          <a:xfrm>
            <a:off x="971600" y="692696"/>
            <a:ext cx="720008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То, что я услышал, я забыл.</a:t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То, что я увидел, я помню.</a:t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То, что я сделал сам, я знаю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clip_image0070.png"/>
          <p:cNvPicPr>
            <a:picLocks noGrp="1"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991396"/>
            <a:ext cx="3056955" cy="3165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467544" y="5085184"/>
            <a:ext cx="84249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Исследовательская технология как специально – организованная деятельность способствует становлению целостной картины мира и познанию окружающей действительности дошкольника.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6R7tlaz8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57150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539552" y="548680"/>
            <a:ext cx="77041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 dirty="0">
              <a:solidFill>
                <a:srgbClr val="FF0000"/>
              </a:solidFill>
            </a:endParaRPr>
          </a:p>
          <a:p>
            <a:pPr algn="ctr"/>
            <a:r>
              <a:rPr lang="ru-RU" sz="4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6228184" y="5301208"/>
            <a:ext cx="1512168" cy="936104"/>
          </a:xfrm>
          <a:prstGeom prst="cloud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971600" y="3717032"/>
            <a:ext cx="2088232" cy="1152128"/>
          </a:xfrm>
          <a:prstGeom prst="cloud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268760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730425"/>
            <a:ext cx="480628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это специально - организованная деятельность, которая способствует становлению целостной картины мира и познанию окружающей действительности дошкольника. Эта технология является ведущим творчеством дошкольника.</a:t>
            </a:r>
            <a:endParaRPr lang="ru-RU" dirty="0"/>
          </a:p>
        </p:txBody>
      </p:sp>
      <p:pic>
        <p:nvPicPr>
          <p:cNvPr id="6" name="Рисунок 5" descr="php3gd9b8_metodicheskie-rekomendacii.-aspekty_html_7e5cc98d6426d2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4000504"/>
            <a:ext cx="6005945" cy="1986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340768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 исследовательской деятельности в детском саду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сформировать у дошкольников основные ключевые компетенции, способность к исследовательскому типу мышления. 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 исследовательской деятельности:</a:t>
            </a:r>
            <a:endParaRPr lang="ru-RU" sz="2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*Расширить и систематизировать элементарные естественнонаучные и экологические представления детей.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*Формировать навыки постановки элементарных опытов и умения делать выводы на основе полученных результатов.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*Развивать стремление к поисково-познавательной деятельности.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*Способствовать овладению приемами практического взаимодействия с окружающими предметами.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*Развивать мыслительную активность, умение наблюдать, анализировать, делать выводы.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*Воспитывать интерес к познанию окружающего мира.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*Стимулировать желание детей экспериментировать.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96952"/>
            <a:ext cx="353060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2910" y="2500306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Коллективная (доступность, структурность, непродолжительность)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Подгрупповая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196752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исследовательской деятельности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7106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500174"/>
            <a:ext cx="65722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Эвристический метод (проблемные ситуации, вопросы)</a:t>
            </a:r>
          </a:p>
          <a:p>
            <a:pPr marL="4572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Наблюдение </a:t>
            </a:r>
          </a:p>
          <a:p>
            <a:pPr marL="4572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Опыты и эксперименты</a:t>
            </a:r>
          </a:p>
          <a:p>
            <a:pPr marL="4572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</a:p>
          <a:p>
            <a:pPr marL="4572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ТРИЗ – технология (побуждение к самостоятельному алгоритму решения  проблемы)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642918"/>
            <a:ext cx="744441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приемы исследовательской деятельности</a:t>
            </a:r>
          </a:p>
          <a:p>
            <a:endParaRPr lang="ru-RU" sz="24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764704"/>
            <a:ext cx="8363272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НЕОБХОДИМО НАУЧИТЬ ДЕТЕЙ СЛЕДУЮЩИМ УМЕНИЯМ: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827584" y="1700808"/>
            <a:ext cx="7571184" cy="39890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Видеть проблемы; </a:t>
            </a: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Задавать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; </a:t>
            </a: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Выдвигать гипотезы; </a:t>
            </a: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Давать определение понятиям; </a:t>
            </a:r>
            <a:r>
              <a:rPr kumimoji="0" lang="ru-RU" sz="19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Классифицировать; </a:t>
            </a: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Наблюдать; </a:t>
            </a:r>
            <a:r>
              <a:rPr kumimoji="0" lang="ru-RU" sz="19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Умения и навыки проведения экспериментов; </a:t>
            </a:r>
            <a:r>
              <a:rPr kumimoji="0" lang="ru-RU" sz="19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Структурировать полученный в ходе исследований материал; </a:t>
            </a:r>
            <a:r>
              <a:rPr kumimoji="0" lang="ru-RU" sz="19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Делать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умозаключения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; </a:t>
            </a: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Доказывать и защищать свои идеи. </a:t>
            </a: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C:\Users\All\Desktop\Новая папка (2)\kids-looking-for-bug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4591050"/>
            <a:ext cx="33337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9275" y="692696"/>
            <a:ext cx="25402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популярный и доступный метод исследования. Чтобы наблюдать важно иметь наблюдательность – это сплав внимательности и мышления.</a:t>
            </a:r>
            <a:endParaRPr lang="ru-RU" dirty="0"/>
          </a:p>
        </p:txBody>
      </p:sp>
      <p:pic>
        <p:nvPicPr>
          <p:cNvPr id="5" name="Рисунок 4" descr="C:\Users\Ноутбук\Desktop\презентации\20171121_105032.jpg"/>
          <p:cNvPicPr/>
          <p:nvPr/>
        </p:nvPicPr>
        <p:blipFill>
          <a:blip r:embed="rId2" cstate="print"/>
          <a:srcRect t="19356"/>
          <a:stretch>
            <a:fillRect/>
          </a:stretch>
        </p:blipFill>
        <p:spPr bwMode="auto">
          <a:xfrm>
            <a:off x="2285984" y="2857496"/>
            <a:ext cx="4857784" cy="306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692696"/>
            <a:ext cx="3494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ВИДЕТЬ  ПРОБЛЕМЫ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87129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проблемой понимается явно сформулированный, а чаще комплекс вопросов и задач, возникающих в ходе работы и заставляют задуматься. Таким образом проблема – это затруднение, неопределённость, требующие каких-то действий.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 Волшебные превращения»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основе этой игры проводим мысленный эксперимент: Что будет, если воду греть? Что случиться со снегом в группе? Что будет если поджечь бумагу? И т.д.</a:t>
            </a:r>
          </a:p>
          <a:p>
            <a:pPr hangingPunc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оутбук\Desktop\презентации\20171130_1026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689104">
            <a:off x="308043" y="3598631"/>
            <a:ext cx="3224109" cy="24180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Ноутбук\Desktop\презентации\20171130_1045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27666">
            <a:off x="5015496" y="3705590"/>
            <a:ext cx="3683293" cy="2184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ВЫДВИГАТЬ  ГИПОТЕЗЫ, ПРЕДПОЛОЖЕНИЯ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948690"/>
            <a:ext cx="8316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1.Можно специально потренироваться  при помощи упражнения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«Давайте вместе подумаем ….. Как муравьи узнают дорогу домой?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И вот какие могут быть гипотезы: «муравьи определяют дорогу по солнцу», муравьи  идут за теми, кто знает дорогу», « запоминают дорогу по окружающим предметам»…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Таким образом гипотезы, предположения, провокационные идеи позволяют ставить реальные и мысленные эксперименты. Для того чтобы научиться вырабатывать гипотезы , надо научиться размышляя, задавать вопросы.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                                        Для этого используем слова:</a:t>
            </a:r>
          </a:p>
          <a:p>
            <a:pPr lvl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….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Предположим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….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Допустим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Возможно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…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Что если 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Ноутбук\Desktop\презентации\20171130_1136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54931">
            <a:off x="1315939" y="4334206"/>
            <a:ext cx="2904878" cy="2235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Ноутбук\Desktop\презентации\20171130_1136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47240">
            <a:off x="5474745" y="4372473"/>
            <a:ext cx="2943140" cy="22298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245</TotalTime>
  <Words>281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Ноутбук</dc:creator>
  <cp:lastModifiedBy>USER</cp:lastModifiedBy>
  <cp:revision>39</cp:revision>
  <dcterms:created xsi:type="dcterms:W3CDTF">2017-12-03T07:45:28Z</dcterms:created>
  <dcterms:modified xsi:type="dcterms:W3CDTF">2023-11-13T19:09:52Z</dcterms:modified>
</cp:coreProperties>
</file>