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Nuni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italic.fntdata"/><Relationship Id="rId14" Type="http://schemas.openxmlformats.org/officeDocument/2006/relationships/font" Target="fonts/Nunito-bold.fntdata"/><Relationship Id="rId16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9ac3898d79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9ac3898d79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9ac3898d79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9ac3898d79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9ac3898d79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9ac3898d79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9ac3898d79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9ac3898d79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9ac3898d79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9ac3898d79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9ac3898d79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9ac3898d79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accent6"/>
                </a:solidFill>
              </a:rPr>
              <a:t>Кто такие рыбы?</a:t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155CC"/>
                </a:solidFill>
                <a:highlight>
                  <a:schemeClr val="dk1"/>
                </a:highlight>
              </a:rPr>
              <a:t>Морские рыбы. Речные рыбы.</a:t>
            </a:r>
            <a:endParaRPr sz="1900">
              <a:solidFill>
                <a:srgbClr val="1155CC"/>
              </a:solidFill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idx="1" type="body"/>
          </p:nvPr>
        </p:nvSpPr>
        <p:spPr>
          <a:xfrm>
            <a:off x="627075" y="631925"/>
            <a:ext cx="8194500" cy="39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Рыбы — это водные жители, тело которых покрыто чешуёй. Тело рыбы состоит из головы, туловища, хвоста и плавников. При помощи плавников рыбы поворачиваются в воде и меняют направление. Рулём для них служит хвост.</a:t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У большинства рыб глаза расположены по обе стороны от головы, причём рыба умеет видеть каждым глазом по отдельности: она видит сразу и перед собой и над собой, и сзади, и под собой.</a:t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Дышат рыбы при помощи жабр. Они закрывают жабры и набирают полный рот воды, а потом открывают жабры и выпускают через них воду, «забирая» из воды кислород.</a:t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120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5"/>
          <p:cNvSpPr txBox="1"/>
          <p:nvPr>
            <p:ph idx="1" type="body"/>
          </p:nvPr>
        </p:nvSpPr>
        <p:spPr>
          <a:xfrm>
            <a:off x="541700" y="461175"/>
            <a:ext cx="8187300" cy="427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Большинство рыб мечут икру. Из каждой икринки потом появляются мальки. Они не совсем похожи на взрослых рыб. Но пройдёт немного времени и мальки превратятся во взрослых рыб.</a:t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Зимой, когда вода замерзает, рыбы опускаются на дно. В это время они ведут малоподвижный образ жизни, мало едят. Но в воде подо льдом очень мало кислорода, поэтому люди делают проруби, чтобы рыбам было легче дышать.</a:t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В зависимости от питания рыбы бывают:  </a:t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i="1"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растительноядные,</a:t>
            </a:r>
            <a:r>
              <a:rPr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которые питаются водорослями, мошками — попавшими в воду – это такие рыбы как: лещ, ёрш, толстолобик, белый амур, уклейка и другие.</a:t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i="1"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хищные рыбы</a:t>
            </a:r>
            <a:r>
              <a:rPr lang="ru" sz="160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, которые всеядны – щука, карп, сом, окунь, пиранья, акула и другие. В зависимости от места обитания рыб из делят на речных и морских.</a:t>
            </a:r>
            <a:endParaRPr sz="160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1550" y="0"/>
            <a:ext cx="720090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7"/>
          <p:cNvSpPr txBox="1"/>
          <p:nvPr>
            <p:ph type="title"/>
          </p:nvPr>
        </p:nvSpPr>
        <p:spPr>
          <a:xfrm>
            <a:off x="534575" y="3689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Морские рыбы</a:t>
            </a:r>
            <a:endParaRPr/>
          </a:p>
        </p:txBody>
      </p:sp>
      <p:sp>
        <p:nvSpPr>
          <p:cNvPr id="150" name="Google Shape;150;p17"/>
          <p:cNvSpPr txBox="1"/>
          <p:nvPr>
            <p:ph idx="1" type="body"/>
          </p:nvPr>
        </p:nvSpPr>
        <p:spPr>
          <a:xfrm>
            <a:off x="627075" y="1122800"/>
            <a:ext cx="7924200" cy="3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5"/>
              <a:buNone/>
            </a:pPr>
            <a:r>
              <a:rPr lang="ru" sz="1060" u="sng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Меч-рыба</a:t>
            </a:r>
            <a:r>
              <a:rPr lang="ru" sz="106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— одна из самых больших хищных рыб. Она достигает 4,5 метра в длину и весит до 500 кг. На хвосте у неё большой полулунный плавник, верхняя челюсть несет меч, а тело голое, без чешуи.</a:t>
            </a:r>
            <a:endParaRPr sz="106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5"/>
              <a:buNone/>
            </a:pPr>
            <a:r>
              <a:rPr lang="ru" sz="106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06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5"/>
              <a:buNone/>
            </a:pPr>
            <a:r>
              <a:rPr lang="ru" sz="1060" u="sng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Морской чёрт</a:t>
            </a:r>
            <a:r>
              <a:rPr lang="ru" sz="106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– крупная рыба длиной до 1,5 м, а весит до 20 килограммов. На голове удочка — аппетитная светящаяся «приманка» для других рыб.</a:t>
            </a:r>
            <a:endParaRPr sz="106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5"/>
              <a:buNone/>
            </a:pPr>
            <a:r>
              <a:rPr lang="ru" sz="106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06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5"/>
              <a:buNone/>
            </a:pPr>
            <a:r>
              <a:rPr lang="ru" sz="1060" u="sng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Летучие рыбы</a:t>
            </a:r>
            <a:r>
              <a:rPr lang="ru" sz="106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– невелики, от 15 до 25-35 см. Даже гигантская летучая рыба не длиннее 50 см. Её грудные плавники немного короче тела и содержат большое число лучей. Электрический скат – крупная рыба, нередко достигающая длину 2 м и вес 100 кг, с почти круглым диском тела и голой, лишённой шипов и колючек кожей. Они используют своё грозное оружие главным образом для того, чтобы убивать добычу и, конечно, для обороны.</a:t>
            </a:r>
            <a:endParaRPr sz="106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5"/>
              <a:buNone/>
            </a:pPr>
            <a:r>
              <a:rPr lang="ru" sz="106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06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5"/>
              <a:buNone/>
            </a:pPr>
            <a:r>
              <a:rPr lang="ru" sz="1060" u="sng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Рыба-зебра</a:t>
            </a:r>
            <a:r>
              <a:rPr lang="ru" sz="1060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– морская рыбка, раскрашенная кремовыми и бордовыми полосами. Тело рыбы-зебры оснащено большим количеством плавников, игл и других придатков. В минуту опасности она быстро поворачивается из стороны в сторону, стараясь встать к противнику спиной, и бьёт его спинными плавниками. Яд крылаток чрезвычайно опасен.</a:t>
            </a:r>
            <a:endParaRPr sz="1060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1200"/>
              </a:spcAft>
              <a:buSzPts val="605"/>
              <a:buNone/>
            </a:pPr>
            <a:r>
              <a:t/>
            </a:r>
            <a:endParaRPr sz="1014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7975" y="0"/>
            <a:ext cx="344805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Речные рыбы</a:t>
            </a:r>
            <a:endParaRPr/>
          </a:p>
        </p:txBody>
      </p:sp>
      <p:sp>
        <p:nvSpPr>
          <p:cNvPr id="161" name="Google Shape;161;p19"/>
          <p:cNvSpPr txBox="1"/>
          <p:nvPr>
            <p:ph idx="1" type="body"/>
          </p:nvPr>
        </p:nvSpPr>
        <p:spPr>
          <a:xfrm>
            <a:off x="819150" y="1620800"/>
            <a:ext cx="7767600" cy="30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075" u="sng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Карась</a:t>
            </a:r>
            <a:r>
              <a:rPr lang="ru" sz="2075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– речная рыба, размером от 30 до 50 см. Бывает золотой и серебряный караси.</a:t>
            </a:r>
            <a:endParaRPr sz="2075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075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2075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075" u="sng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Окунь </a:t>
            </a:r>
            <a:r>
              <a:rPr lang="ru" sz="2075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– небольшая речная рыбка длиной до 30 см. Несмотря на то, что она маленькая, окунь- хищная рыба. Ёрш – небольшая рыбка, питающаяся мелкими организмами- рачками и др. Водится ёрш в реках и озёрах, и является добычей для более крупных рыб.</a:t>
            </a:r>
            <a:endParaRPr sz="2075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075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2075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075" u="sng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Сом</a:t>
            </a:r>
            <a:r>
              <a:rPr lang="ru" sz="2075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– очень крупная рыба, длиной до 5м и весом до 300 кг. Обитает сом в реках и озёрах. У этой рыбы нет чешуи. Сом – хищник.</a:t>
            </a:r>
            <a:endParaRPr sz="2075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075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2075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075" u="sng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Щука</a:t>
            </a:r>
            <a:r>
              <a:rPr lang="ru" sz="2075">
                <a:solidFill>
                  <a:srgbClr val="212529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– речная хищная рыба, она достигает в длину до 2 м и имеет массу более 60 кг. Окрас у щуки серо-зелёный в крапинку. Щука очень прожорлива. Питается в основном рыбой, лягушками, насекомыми.</a:t>
            </a:r>
            <a:endParaRPr sz="2075">
              <a:solidFill>
                <a:srgbClr val="212529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ru" sz="1200">
                <a:solidFill>
                  <a:srgbClr val="212529"/>
                </a:solidFill>
                <a:highlight>
                  <a:srgbClr val="F9F8E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