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57" r:id="rId5"/>
    <p:sldId id="259" r:id="rId6"/>
    <p:sldId id="260" r:id="rId7"/>
    <p:sldId id="261" r:id="rId8"/>
    <p:sldId id="262" r:id="rId9"/>
    <p:sldId id="263" r:id="rId10"/>
    <p:sldId id="258" r:id="rId11"/>
    <p:sldId id="265" r:id="rId12"/>
    <p:sldId id="264" r:id="rId13"/>
    <p:sldId id="266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114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altLang="zh-CN" smtClean="0"/>
              <a:t>Образец подзаголовка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1FD88-9E4F-486F-B42A-CB35225F066C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1FD88-9E4F-486F-B42A-CB35225F066C}" type="datetimeFigureOut">
              <a:rPr lang="zh-CN" altLang="en-US" smtClean="0"/>
              <a:t>2023/11/12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A87B7-EBEF-41C3-B6D3-72E0C4B40B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5" y="260648"/>
            <a:ext cx="6984776" cy="1368152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казённое учреждение </a:t>
            </a:r>
            <a:b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образования </a:t>
            </a:r>
            <a: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технического творчества детей и молодежи» </a:t>
            </a:r>
            <a:endParaRPr lang="zh-CN" altLang="en-US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1988840"/>
            <a:ext cx="8208912" cy="4608512"/>
          </a:xfrm>
        </p:spPr>
        <p:txBody>
          <a:bodyPr>
            <a:normAutofit fontScale="77500" lnSpcReduction="20000"/>
          </a:bodyPr>
          <a:lstStyle/>
          <a:p>
            <a:r>
              <a:rPr lang="ru-RU" sz="57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57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57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«Вязание крючком. </a:t>
            </a:r>
            <a:endParaRPr lang="ru-RU" sz="57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7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Сувениры</a:t>
            </a:r>
            <a:r>
              <a:rPr lang="ru-RU" sz="57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подарки и игрушки» </a:t>
            </a:r>
          </a:p>
          <a:p>
            <a:endParaRPr lang="ru-RU" dirty="0">
              <a:solidFill>
                <a:srgbClr val="FF9933"/>
              </a:solidFill>
              <a:latin typeface="Trebuchet MS" panose="020B0603020202020204" pitchFamily="34" charset="0"/>
            </a:endParaRPr>
          </a:p>
          <a:p>
            <a:endParaRPr lang="ru-RU" dirty="0">
              <a:solidFill>
                <a:srgbClr val="FF9933"/>
              </a:solidFill>
              <a:latin typeface="Trebuchet MS" panose="020B0603020202020204" pitchFamily="34" charset="0"/>
            </a:endParaRPr>
          </a:p>
          <a:p>
            <a:endParaRPr lang="ru-RU" dirty="0">
              <a:solidFill>
                <a:srgbClr val="FF9933"/>
              </a:solidFill>
              <a:latin typeface="Trebuchet MS" panose="020B0603020202020204" pitchFamily="34" charset="0"/>
            </a:endParaRPr>
          </a:p>
          <a:p>
            <a:pPr algn="l"/>
            <a:endParaRPr lang="ru-RU" dirty="0">
              <a:solidFill>
                <a:srgbClr val="FF9933"/>
              </a:solidFill>
              <a:latin typeface="Trebuchet MS" panose="020B0603020202020204" pitchFamily="34" charset="0"/>
            </a:endParaRPr>
          </a:p>
          <a:p>
            <a:pPr algn="r"/>
            <a:r>
              <a:rPr lang="ru-RU" sz="2300" dirty="0">
                <a:solidFill>
                  <a:srgbClr val="FF0000"/>
                </a:solidFill>
                <a:latin typeface="Trebuchet MS" panose="020B0603020202020204" pitchFamily="34" charset="0"/>
              </a:rPr>
              <a:t>Разработала </a:t>
            </a:r>
            <a:endParaRPr lang="ru-RU" sz="2300" dirty="0" smtClean="0">
              <a:solidFill>
                <a:srgbClr val="FF0000"/>
              </a:solidFill>
              <a:latin typeface="Trebuchet MS" panose="020B0603020202020204" pitchFamily="34" charset="0"/>
            </a:endParaRPr>
          </a:p>
          <a:p>
            <a:pPr algn="r"/>
            <a:r>
              <a:rPr lang="ru-RU" sz="2300" dirty="0" smtClean="0">
                <a:solidFill>
                  <a:srgbClr val="FF0000"/>
                </a:solidFill>
                <a:latin typeface="Trebuchet MS" panose="020B0603020202020204" pitchFamily="34" charset="0"/>
              </a:rPr>
              <a:t>педагог </a:t>
            </a:r>
            <a:r>
              <a:rPr lang="ru-RU" sz="2300" dirty="0">
                <a:solidFill>
                  <a:srgbClr val="FF0000"/>
                </a:solidFill>
                <a:latin typeface="Trebuchet MS" panose="020B0603020202020204" pitchFamily="34" charset="0"/>
              </a:rPr>
              <a:t>дополнительного образования:</a:t>
            </a:r>
          </a:p>
          <a:p>
            <a:pPr algn="r"/>
            <a:r>
              <a:rPr lang="ru-RU" sz="2300" dirty="0">
                <a:solidFill>
                  <a:srgbClr val="FF0000"/>
                </a:solidFill>
                <a:latin typeface="Trebuchet MS" panose="020B0603020202020204" pitchFamily="34" charset="0"/>
              </a:rPr>
              <a:t>Сплюхина Светлана Александровна </a:t>
            </a:r>
          </a:p>
          <a:p>
            <a:endParaRPr lang="zh-CN" altLang="en-US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300" y="4112907"/>
            <a:ext cx="2691163" cy="2484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Условные обозначения петель: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1340768"/>
            <a:ext cx="8208912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44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Неизвестен - новогодняя зарядк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0.906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1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8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Схемы вязания сувениров: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1417638"/>
            <a:ext cx="4850042" cy="32403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622" y="1196752"/>
            <a:ext cx="33718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61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548680"/>
            <a:ext cx="4824536" cy="602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962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908720"/>
            <a:ext cx="6842964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40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88640"/>
            <a:ext cx="4070637" cy="591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86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626415"/>
            <a:ext cx="6233120" cy="606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70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620688"/>
            <a:ext cx="3977675" cy="508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25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772450"/>
              </p:ext>
            </p:extLst>
          </p:nvPr>
        </p:nvGraphicFramePr>
        <p:xfrm>
          <a:off x="467544" y="692696"/>
          <a:ext cx="8208911" cy="3840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61821">
                  <a:extLst>
                    <a:ext uri="{9D8B030D-6E8A-4147-A177-3AD203B41FA5}">
                      <a16:colId xmlns:a16="http://schemas.microsoft.com/office/drawing/2014/main" val="641929011"/>
                    </a:ext>
                  </a:extLst>
                </a:gridCol>
                <a:gridCol w="2645694">
                  <a:extLst>
                    <a:ext uri="{9D8B030D-6E8A-4147-A177-3AD203B41FA5}">
                      <a16:colId xmlns:a16="http://schemas.microsoft.com/office/drawing/2014/main" val="1747529737"/>
                    </a:ext>
                  </a:extLst>
                </a:gridCol>
                <a:gridCol w="2701396">
                  <a:extLst>
                    <a:ext uri="{9D8B030D-6E8A-4147-A177-3AD203B41FA5}">
                      <a16:colId xmlns:a16="http://schemas.microsoft.com/office/drawing/2014/main" val="2000420821"/>
                    </a:ext>
                  </a:extLst>
                </a:gridCol>
              </a:tblGrid>
              <a:tr h="381056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Легким белым одеялом,             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Накроет землю всю она.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Скует все льдом, нарядит елку.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 как зовут её? …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 резные, кружевные –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лёгкие пушинки,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неба прилетели к нам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Белые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Вся она приходит в белом,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Укрывает она снегом,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 деревья и дома,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Называется … 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5906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9434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690762"/>
              </p:ext>
            </p:extLst>
          </p:nvPr>
        </p:nvGraphicFramePr>
        <p:xfrm>
          <a:off x="539552" y="980728"/>
          <a:ext cx="7704856" cy="3960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0308">
                  <a:extLst>
                    <a:ext uri="{9D8B030D-6E8A-4147-A177-3AD203B41FA5}">
                      <a16:colId xmlns:a16="http://schemas.microsoft.com/office/drawing/2014/main" val="2373751203"/>
                    </a:ext>
                  </a:extLst>
                </a:gridCol>
                <a:gridCol w="2639027">
                  <a:extLst>
                    <a:ext uri="{9D8B030D-6E8A-4147-A177-3AD203B41FA5}">
                      <a16:colId xmlns:a16="http://schemas.microsoft.com/office/drawing/2014/main" val="290526823"/>
                    </a:ext>
                  </a:extLst>
                </a:gridCol>
                <a:gridCol w="2535521">
                  <a:extLst>
                    <a:ext uri="{9D8B030D-6E8A-4147-A177-3AD203B41FA5}">
                      <a16:colId xmlns:a16="http://schemas.microsoft.com/office/drawing/2014/main" val="3467805792"/>
                    </a:ext>
                  </a:extLst>
                </a:gridCol>
              </a:tblGrid>
              <a:tr h="39604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Новый год новый год!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 в году он только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Дети водят хоровод,</a:t>
                      </a:r>
                      <a:b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нарядной …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Елочка с игрушками,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Клоуны с хлопушками.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Веселится весь народ!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за праздник?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….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нем двенадцать месяцев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Запросто уместятся.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Всех их вместе соберет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 слово, это... 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70823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55827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altLang="zh-CN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Образцы изделий: </a:t>
            </a:r>
            <a:endParaRPr lang="zh-CN" altLang="en-US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95740"/>
            <a:ext cx="8229600" cy="4840303"/>
          </a:xfrm>
        </p:spPr>
        <p:txBody>
          <a:bodyPr>
            <a:normAutofit/>
          </a:bodyPr>
          <a:lstStyle/>
          <a:p>
            <a:r>
              <a:rPr lang="ru-RU" altLang="zh-CN" sz="2400" dirty="0" smtClean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</a:t>
            </a:r>
            <a:endParaRPr lang="zh-CN" altLang="en-US" sz="2400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827584" y="1114184"/>
            <a:ext cx="3168352" cy="2471452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5120167" y="1012856"/>
            <a:ext cx="3330030" cy="2592288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2699792" y="3861048"/>
            <a:ext cx="3024336" cy="24565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683568" y="548680"/>
            <a:ext cx="2664296" cy="41044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76" y="1988840"/>
            <a:ext cx="4596670" cy="416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95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548681"/>
            <a:ext cx="3888432" cy="387721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2996952"/>
            <a:ext cx="3617430" cy="362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29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60648"/>
            <a:ext cx="3394019" cy="33843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0" y="2420888"/>
            <a:ext cx="4393765" cy="375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43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692696"/>
            <a:ext cx="2930582" cy="39986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2132856"/>
            <a:ext cx="4267245" cy="366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2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9" y="404665"/>
            <a:ext cx="3960440" cy="49536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3212976"/>
            <a:ext cx="4434973" cy="280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4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18</Template>
  <TotalTime>44</TotalTime>
  <Words>178</Words>
  <Application>Microsoft Office PowerPoint</Application>
  <PresentationFormat>Экран (4:3)</PresentationFormat>
  <Paragraphs>28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SimSun</vt:lpstr>
      <vt:lpstr>Arial</vt:lpstr>
      <vt:lpstr>Calibri</vt:lpstr>
      <vt:lpstr>Times New Roman</vt:lpstr>
      <vt:lpstr>Trebuchet MS</vt:lpstr>
      <vt:lpstr>Office 主题</vt:lpstr>
      <vt:lpstr>Муниципальное казённое учреждение  дополнительного образования  «Центр технического творчества детей и молодежи» </vt:lpstr>
      <vt:lpstr>Презентация PowerPoint</vt:lpstr>
      <vt:lpstr>Презентация PowerPoint</vt:lpstr>
      <vt:lpstr>Образцы изделий: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Условные обозначения петель:</vt:lpstr>
      <vt:lpstr>Презентация PowerPoint</vt:lpstr>
      <vt:lpstr>Схемы вязания сувениров: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казённое учреждение  дополнительного образования «Центр технического творчества детей и молодежи» </dc:title>
  <dc:subject>Christmas PowerPoint Template</dc:subject>
  <dc:creator>Sv</dc:creator>
  <cp:keywords>Christmas, free, PowerPoint template, download, PPT template, PowerPoint templates, slideshow template, POT, POTX, Power Point template, slide show template</cp:keywords>
  <dc:description>Made by Moyea Software. To find more free PowerPoint templates, please visit http://www.dvd-ppt-slideshow.com/powerpoint-knowledge/powerpoint-templates.html</dc:description>
  <cp:lastModifiedBy>Sv</cp:lastModifiedBy>
  <cp:revision>9</cp:revision>
  <dcterms:created xsi:type="dcterms:W3CDTF">2023-11-12T13:06:48Z</dcterms:created>
  <dcterms:modified xsi:type="dcterms:W3CDTF">2023-11-12T13:51:23Z</dcterms:modified>
  <cp:category>Festival, PowerPoint Template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http://www.dvd-ppt-slideshow.com/powerpoint-templates/christmas-powerpoint-templates.html</vt:lpwstr>
  </property>
</Properties>
</file>