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13.11.2023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0" y="1510159"/>
            <a:ext cx="7848600" cy="19272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А.С. Пушкин. Пейзажная лирика поэта. Стихотворения «Зимняя дорога», «Туча»</a:t>
            </a:r>
            <a:endParaRPr lang="ru-RU" sz="4000" b="1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01008"/>
            <a:ext cx="4176464" cy="25922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русского языка и литературы</a:t>
            </a:r>
          </a:p>
          <a:p>
            <a:r>
              <a:rPr lang="ru-RU" dirty="0" smtClean="0"/>
              <a:t>ГОУ ЛНР «Марковская общеобразовательная школа»</a:t>
            </a:r>
          </a:p>
          <a:p>
            <a:r>
              <a:rPr lang="ru-RU" dirty="0" err="1" smtClean="0"/>
              <a:t>Быканова</a:t>
            </a:r>
            <a:r>
              <a:rPr lang="ru-RU" dirty="0" smtClean="0"/>
              <a:t> Ирина Сергеевна</a:t>
            </a:r>
            <a:endParaRPr lang="ru-RU" dirty="0"/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5508104" y="3861048"/>
            <a:ext cx="2700858" cy="951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класс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23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99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«Туча», 1835 г.</a:t>
            </a:r>
            <a:endParaRPr lang="ru-RU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1115616" y="1844824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5148064" y="1853605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1115616" y="2620168"/>
            <a:ext cx="2808312" cy="95284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Гроза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5148064" y="2657524"/>
            <a:ext cx="2808312" cy="9154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Беды и несчастья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1115616" y="3861048"/>
            <a:ext cx="2808312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«Упокоенные небеса»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5148064" y="3861048"/>
            <a:ext cx="2808312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Счастливая жизнь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ілка вправо 12"/>
          <p:cNvSpPr/>
          <p:nvPr/>
        </p:nvSpPr>
        <p:spPr>
          <a:xfrm>
            <a:off x="3995936" y="1925613"/>
            <a:ext cx="1008112" cy="432048"/>
          </a:xfrm>
          <a:prstGeom prst="rightArrow">
            <a:avLst/>
          </a:prstGeom>
          <a:solidFill>
            <a:schemeClr val="tx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ілка вправо 13"/>
          <p:cNvSpPr/>
          <p:nvPr/>
        </p:nvSpPr>
        <p:spPr>
          <a:xfrm>
            <a:off x="4067944" y="2899246"/>
            <a:ext cx="1008112" cy="432048"/>
          </a:xfrm>
          <a:prstGeom prst="rightArrow">
            <a:avLst/>
          </a:prstGeom>
          <a:solidFill>
            <a:schemeClr val="tx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ілка вправо 14"/>
          <p:cNvSpPr/>
          <p:nvPr/>
        </p:nvSpPr>
        <p:spPr>
          <a:xfrm>
            <a:off x="3995936" y="4221088"/>
            <a:ext cx="1008112" cy="432048"/>
          </a:xfrm>
          <a:prstGeom prst="rightArrow">
            <a:avLst/>
          </a:prstGeom>
          <a:solidFill>
            <a:schemeClr val="tx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467544" y="5229200"/>
            <a:ext cx="8208912" cy="10081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переживания лирического героя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41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0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Угадай музыкальный инструмент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kartinki.pics/uploads/posts/2022-03/1646769926_9-kartinkin-net-p-lira-kartinki-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1125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круглений прямокутник 4"/>
          <p:cNvSpPr/>
          <p:nvPr/>
        </p:nvSpPr>
        <p:spPr>
          <a:xfrm>
            <a:off x="566614" y="4773141"/>
            <a:ext cx="8064896" cy="12961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Лира – символ поэзии и вдохновения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4572000" y="3068960"/>
            <a:ext cx="1152128" cy="57606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5900192" y="2881126"/>
            <a:ext cx="2700858" cy="951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Лирика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1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upload.wikimedia.org/wikipedia/commons/thumb/5/56/Kiprensky_Pushkin.jpg/350px-Kiprensky_Pushk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4392488" cy="512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Кільце 4"/>
          <p:cNvSpPr/>
          <p:nvPr/>
        </p:nvSpPr>
        <p:spPr>
          <a:xfrm>
            <a:off x="3203848" y="1372394"/>
            <a:ext cx="1656184" cy="1692188"/>
          </a:xfrm>
          <a:prstGeom prst="donut">
            <a:avLst>
              <a:gd name="adj" fmla="val 416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ілка вгору 6"/>
          <p:cNvSpPr/>
          <p:nvPr/>
        </p:nvSpPr>
        <p:spPr>
          <a:xfrm>
            <a:off x="4860032" y="1412775"/>
            <a:ext cx="1152128" cy="4976371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860032" y="5309027"/>
            <a:ext cx="1224136" cy="115212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1799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круглена прямокутна виноска 8"/>
          <p:cNvSpPr/>
          <p:nvPr/>
        </p:nvSpPr>
        <p:spPr>
          <a:xfrm>
            <a:off x="6300192" y="5374343"/>
            <a:ext cx="2592288" cy="1014803"/>
          </a:xfrm>
          <a:prstGeom prst="wedgeRoundRectCallout">
            <a:avLst>
              <a:gd name="adj1" fmla="val -68783"/>
              <a:gd name="adj2" fmla="val 14668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Москве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24028" y="4077072"/>
            <a:ext cx="1224136" cy="115212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1811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круглена прямокутна виноска 11"/>
          <p:cNvSpPr/>
          <p:nvPr/>
        </p:nvSpPr>
        <p:spPr>
          <a:xfrm>
            <a:off x="6300192" y="4224997"/>
            <a:ext cx="2592288" cy="1004203"/>
          </a:xfrm>
          <a:prstGeom prst="wedgeRoundRectCallout">
            <a:avLst>
              <a:gd name="adj1" fmla="val -68783"/>
              <a:gd name="adj2" fmla="val 14668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Царскосельский лицей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860032" y="2852936"/>
            <a:ext cx="1224136" cy="115212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1830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круглена прямокутна виноска 13"/>
          <p:cNvSpPr/>
          <p:nvPr/>
        </p:nvSpPr>
        <p:spPr>
          <a:xfrm>
            <a:off x="6291783" y="3044683"/>
            <a:ext cx="2592288" cy="1032389"/>
          </a:xfrm>
          <a:prstGeom prst="wedgeRoundRectCallout">
            <a:avLst>
              <a:gd name="adj1" fmla="val -68783"/>
              <a:gd name="adj2" fmla="val 14668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Женитьба на Наталье Гончаровой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860032" y="1642424"/>
            <a:ext cx="1224136" cy="115212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1837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круглена прямокутна виноска 15"/>
          <p:cNvSpPr/>
          <p:nvPr/>
        </p:nvSpPr>
        <p:spPr>
          <a:xfrm>
            <a:off x="6291783" y="1857174"/>
            <a:ext cx="2592288" cy="1032389"/>
          </a:xfrm>
          <a:prstGeom prst="wedgeRoundRectCallout">
            <a:avLst>
              <a:gd name="adj1" fmla="val -68783"/>
              <a:gd name="adj2" fmla="val 14668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Дуэль с Владимиром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Дантэсом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44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vatars.dzeninfra.ru/get-zen_doc/1863639/pub_5ebec9ae7aa30259c5683bca_5ebeca934057d47416dccf30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328592" cy="610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круглений прямокутник 5"/>
          <p:cNvSpPr/>
          <p:nvPr/>
        </p:nvSpPr>
        <p:spPr>
          <a:xfrm>
            <a:off x="5220072" y="5373216"/>
            <a:ext cx="3528392" cy="951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Арина Родионовна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01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Наталья Гончарова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Краткая биография Пушкина: факты, жизнь и творчест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60291"/>
            <a:ext cx="5602876" cy="697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круглений прямокутник 5"/>
          <p:cNvSpPr/>
          <p:nvPr/>
        </p:nvSpPr>
        <p:spPr>
          <a:xfrm>
            <a:off x="5220072" y="5373216"/>
            <a:ext cx="3528392" cy="951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Гончарова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91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Юные литературоведы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2807804" y="1628800"/>
            <a:ext cx="3528392" cy="951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лирики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755576" y="2852936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Пейзажная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1619672" y="3861048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Любовная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5508104" y="2851051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4716016" y="3870213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Философская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Юные литературоведы 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/>
              <a:t> </a:t>
            </a:r>
            <a:r>
              <a:rPr lang="ru-RU" sz="3600" dirty="0" smtClean="0"/>
              <a:t>  </a:t>
            </a:r>
            <a:r>
              <a:rPr lang="ru-RU" sz="3600" b="1" dirty="0" smtClean="0"/>
              <a:t>Элегия</a:t>
            </a:r>
            <a:r>
              <a:rPr lang="ru-RU" sz="3600" dirty="0" smtClean="0"/>
              <a:t> – лирическое стихотворение, проникнутое настроением печали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81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«Зимняя дорога», 1826 г.</a:t>
            </a:r>
            <a:endParaRPr lang="ru-RU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1115616" y="1844824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211960" y="1844824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Лирика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1115616" y="2573288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4214639" y="2610644"/>
            <a:ext cx="2808312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Элегия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1116013" y="3356992"/>
            <a:ext cx="280831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Стихотворный размер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4214639" y="3356992"/>
            <a:ext cx="280831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Хорей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круглений прямокутник 14"/>
          <p:cNvSpPr/>
          <p:nvPr/>
        </p:nvSpPr>
        <p:spPr>
          <a:xfrm>
            <a:off x="1116013" y="4354810"/>
            <a:ext cx="280831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рифмовки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4227984" y="4354810"/>
            <a:ext cx="280831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Перекрестный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53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443399_16-p-fon-dlya-prezentatsii-pro-pushkina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Композиция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1593404"/>
            <a:ext cx="4176464" cy="374441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Зимний пейзаж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11960" y="1593404"/>
            <a:ext cx="4176464" cy="374441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к Нине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467544" y="5229200"/>
            <a:ext cx="8208912" cy="10081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красота зимней природы; «сердечная тоска»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4-кутна зірка 7"/>
          <p:cNvSpPr/>
          <p:nvPr/>
        </p:nvSpPr>
        <p:spPr>
          <a:xfrm>
            <a:off x="2915816" y="2204864"/>
            <a:ext cx="792088" cy="648072"/>
          </a:xfrm>
          <a:prstGeom prst="star4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це 8"/>
          <p:cNvSpPr/>
          <p:nvPr/>
        </p:nvSpPr>
        <p:spPr>
          <a:xfrm>
            <a:off x="6156176" y="2408895"/>
            <a:ext cx="504056" cy="468052"/>
          </a:xfrm>
          <a:prstGeom prst="heart">
            <a:avLst/>
          </a:prstGeom>
          <a:solidFill>
            <a:schemeClr val="tx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6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озорість">
  <a:themeElements>
    <a:clrScheme name="Прозорі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ична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розорі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59</TotalTime>
  <Words>155</Words>
  <Application>Microsoft Office PowerPoint</Application>
  <PresentationFormat>Екран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Прозорість</vt:lpstr>
      <vt:lpstr>А.С. Пушкин. Пейзажная лирика поэта. Стихотворения «Зимняя дорога», «Туча»</vt:lpstr>
      <vt:lpstr>Угадай музыкальный инструмент</vt:lpstr>
      <vt:lpstr>Александр Сергеевич Пушкин</vt:lpstr>
      <vt:lpstr>Презентація PowerPoint</vt:lpstr>
      <vt:lpstr>Наталья Гончарова</vt:lpstr>
      <vt:lpstr>Юные литературоведы</vt:lpstr>
      <vt:lpstr>Юные литературоведы </vt:lpstr>
      <vt:lpstr>«Зимняя дорога», 1826 г.</vt:lpstr>
      <vt:lpstr>Композиция</vt:lpstr>
      <vt:lpstr>«Туча», 1835 г.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Пушкин. Пейзажная лирика поэта. Стихотворения «Зимняя дорога», «Туча»</dc:title>
  <dc:creator>Sara Yasmeen (Wipro Technologies)</dc:creator>
  <cp:lastModifiedBy>Acer</cp:lastModifiedBy>
  <cp:revision>7</cp:revision>
  <dcterms:created xsi:type="dcterms:W3CDTF">2010-02-23T11:30:32Z</dcterms:created>
  <dcterms:modified xsi:type="dcterms:W3CDTF">2023-11-13T19:21:07Z</dcterms:modified>
</cp:coreProperties>
</file>