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6" r:id="rId11"/>
    <p:sldId id="264" r:id="rId12"/>
    <p:sldId id="265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35D5D-3B90-B0D1-F327-3B8CCE572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5ADEA08-1FEF-A3EC-CF75-493AB381EC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76D3E6-1C40-70EB-B5C1-07F204463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61959C-212C-581B-B50C-0E441E017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4DE236-1DDE-FE04-EC17-0DE7D812D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3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90B6D-F88A-27A4-3D5B-F3A2E483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8550AE-8DAB-5772-8563-84A263E47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FCB80B-C33A-7AB4-DC7A-89855821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5D2F68-B1E0-E5CD-6ABB-FA1FC684A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EF0B74-0CC4-138D-5E41-51609DCB0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5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4F8B94A-5975-E23F-24AD-31664CF17D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D2F34F8-B07B-7104-BD0F-40D1F48FD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D557AF-CBBE-D1AD-EC3F-90A32877F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FC522D-3CA0-EFF4-E2B2-41FBB4A93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1BBAC-01F6-F203-3CAA-0A175347B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9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00C89-D112-3C28-D96E-3A74C1E33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1F6012-B0E4-F9D1-A936-CA22C1051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171A6C-60AB-7FC8-E03B-2A1065C23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851979-18B7-C405-9F62-5908310F5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E2D65C-43B2-049E-C01F-194FCF3F5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32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34DC5-33CD-A764-5254-1156A6D5F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FA9245-D870-B32C-A3C0-89FA6816B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2F658A-3716-95DD-0AF9-A580F0DDD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28A1C6-42EE-1E9D-75B2-8CD3AD07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E0B377-49B6-6A6B-68F2-ECE368506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365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F7F33-B014-D282-356E-5DBBECF8B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B70CCA-201B-5102-B419-2099C6B5C6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DE8496-7F2B-8E01-EC99-01F9F43EE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CB4000-58CE-494A-CFE9-CD560004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80055A-55ED-A1C0-51B9-E2A8C33D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1E4937-BC53-FB65-FAC0-30427C32D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8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6CB0B-9283-4BE1-AFA2-693AE6EAD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F193A4-620B-73DD-875E-5833B0A7D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2D0E8B-227B-4A23-4D4A-7943D35B4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870C47E-F533-39FA-1932-2714E4D12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042790-E274-75B3-437B-FBD319B5AB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C8C8460-942C-49E5-0437-FD64CC317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52BAA4-81E2-24B3-56C8-2B14314EF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90C7F3-A74F-0DD2-3060-A3F44A366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630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4A3F54-9D0C-5535-7A58-D504D76A2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4EC10F-8B65-C096-3A7D-E8F98B4A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F0BB22-12AA-297C-D87E-45D78D363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E9A12E-769A-480C-55A3-83A17317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96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A331EBB-5407-A15F-2278-1C832F763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35EBB4-1559-89D8-1B89-1F8CA7BAD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44B2270-8723-2AF3-7485-8A21E982F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51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55FD1-9BE9-6BE3-3716-34ABDD50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52E57F-60A7-F221-E832-8E5C02F32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3E07E1-07D3-92D1-FE61-4B5B128AC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5A594D-E7DB-3083-6525-A3F44959C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E0DC01-AE16-94A3-5BCD-BB9E55857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D7A310-68A8-72F2-04D9-41DF3749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9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98D0B8-D9D9-8192-71F4-8F67752C9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1C32128-D232-0A51-8760-6F3B3C07EF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E39312-704E-C394-69F9-A8275196A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EF746B-BDDE-8528-0870-DAE477CA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9D87A6-1EDB-5A35-A8B1-7E6E025AE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04EB88-9570-2E4F-C6A1-F1254D264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77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604">
              <a:srgbClr val="B7C9E8">
                <a:alpha val="99000"/>
                <a:lumMod val="96000"/>
                <a:lumOff val="4000"/>
              </a:srgbClr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8644C-E611-DF1A-0E3B-D0332B44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72FBD5-25CE-BF3B-2AA0-0B428F1BE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4580C3-321F-5F94-B05A-80658A616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6C9C6-D939-4480-B245-8E9B3C23D2C4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1B6AF0-81AA-72DD-AF10-A2F520DC12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A83A39-80F5-56AB-9067-019598FE7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414DA-4E8C-4A02-A05C-9F7CE6A4A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85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12447-112F-9DF5-FB67-AA2EC599DD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0260" y="2988745"/>
            <a:ext cx="8308077" cy="880510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Bahnschrift Condensed" panose="020B0502040204020203" pitchFamily="34" charset="0"/>
              </a:rPr>
              <a:t>Запятая между однородными членами предложения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33C265-CE30-94C7-E04E-AC49EEE654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62122" y="5417586"/>
            <a:ext cx="3472070" cy="1221753"/>
          </a:xfrm>
        </p:spPr>
        <p:txBody>
          <a:bodyPr>
            <a:normAutofit/>
          </a:bodyPr>
          <a:lstStyle/>
          <a:p>
            <a:pPr algn="r"/>
            <a:endParaRPr lang="ru-RU" sz="2800" dirty="0">
              <a:solidFill>
                <a:srgbClr val="002060"/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E2FB3F-1BDD-27D3-FD4D-412F999BF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02970"/>
            <a:ext cx="4929809" cy="262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39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5DE88-CB07-0A67-2C40-C73743A04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25D72E-1DAB-F8CC-E4A9-A48D6C584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5035" y="2506662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Под солнечными лучами запели и забурлили ручейки.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Солнце выглянуло из-за туч, но скоро исчезло.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Свежий ветер пахнет полынью </a:t>
            </a:r>
            <a:r>
              <a:rPr lang="ru-RU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,</a:t>
            </a:r>
            <a:r>
              <a:rPr lang="ru-RU" sz="36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 васильками и мятой.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Взяли с собой кота да петуха.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8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87FFC8-3812-A06C-4D5C-506131470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965" y="11628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Подчеркни предложение с однородными сказуемыми, которое соответствует схеме О, О и О.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6E902F-0583-6498-D4F4-34ACE9CFF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739" y="277978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Bahnschrift Condensed" panose="020B0502040204020203" pitchFamily="34" charset="0"/>
              </a:rPr>
              <a:t>Зима. Стоит чудесный денёк. Ребята сделали для птиц кормушку, насыпали зёрна и повесили её на березу. Для синиц они привязали на дерево кусочки сала. К кормушке подлетели снегири, воробьи и голуби. На ветку берёзы сели прелестные птички. На голове чёрная шапочка. Спина, крылья, хвостик и головка синие. Это синицы.</a:t>
            </a:r>
          </a:p>
        </p:txBody>
      </p:sp>
    </p:spTree>
    <p:extLst>
      <p:ext uri="{BB962C8B-B14F-4D97-AF65-F5344CB8AC3E}">
        <p14:creationId xmlns:p14="http://schemas.microsoft.com/office/powerpoint/2010/main" val="1972003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F274C8-3CA7-D95D-0F03-B61AE51F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038D4B-EFF3-06F3-2C46-64437E706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235" y="2276199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latin typeface="Bahnschrift Condensed" panose="020B0502040204020203" pitchFamily="34" charset="0"/>
              </a:rPr>
              <a:t>Зима. Стоит чудесный денёк. </a:t>
            </a:r>
            <a:r>
              <a:rPr lang="ru-RU" sz="36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Ребята </a:t>
            </a:r>
            <a:r>
              <a:rPr lang="ru-RU" sz="3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сделали</a:t>
            </a:r>
            <a:r>
              <a:rPr lang="ru-RU" sz="36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 для птиц кормушку, </a:t>
            </a:r>
            <a:r>
              <a:rPr lang="ru-RU" sz="3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насыпали</a:t>
            </a:r>
            <a:r>
              <a:rPr lang="ru-RU" sz="36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 зёрна и </a:t>
            </a:r>
            <a:r>
              <a:rPr lang="ru-RU" sz="3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повесили</a:t>
            </a:r>
            <a:r>
              <a:rPr lang="ru-RU" sz="36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 её на березу. </a:t>
            </a:r>
            <a:r>
              <a:rPr lang="ru-RU" sz="3600" dirty="0">
                <a:latin typeface="Bahnschrift Condensed" panose="020B0502040204020203" pitchFamily="34" charset="0"/>
              </a:rPr>
              <a:t>Для синиц они привязали на дерево кусочки сала. К кормушке подлетели снегири, воробьи и голуби. На ветку берёзы сели прелестные птички. На голове чёрная шапочка. Спина, крылья, хвостик и головка синие. Это синицы.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847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FCE14-B491-72B7-B549-F45D9AD1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ahnschrift Condensed" panose="020B0502040204020203" pitchFamily="34" charset="0"/>
              </a:rPr>
              <a:t>Составь схемы предложений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16E449-4C6E-498D-C3F8-0515B2E44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2373"/>
            <a:ext cx="9127435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4000" dirty="0">
                <a:latin typeface="Bahnschrift Condensed" panose="020B0502040204020203" pitchFamily="34" charset="0"/>
              </a:rPr>
              <a:t>Ребята ухаживали за лисой, белкой, черепахой и хомячками;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4000" dirty="0">
                <a:latin typeface="Bahnschrift Condensed" panose="020B0502040204020203" pitchFamily="34" charset="0"/>
              </a:rPr>
              <a:t>Миша заболел, но быстро поправился;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4000" dirty="0">
                <a:latin typeface="Bahnschrift Condensed" panose="020B0502040204020203" pitchFamily="34" charset="0"/>
              </a:rPr>
              <a:t>Сухие листья дрожали на ветках, опадали, кружились в воздухе.</a:t>
            </a:r>
          </a:p>
        </p:txBody>
      </p:sp>
    </p:spTree>
    <p:extLst>
      <p:ext uri="{BB962C8B-B14F-4D97-AF65-F5344CB8AC3E}">
        <p14:creationId xmlns:p14="http://schemas.microsoft.com/office/powerpoint/2010/main" val="2828827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A9B14-B4E6-E394-20EE-CE12CAF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11B41A-670A-F8A6-6DFA-721D1AE96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Ребята ухаживали за лисой, белкой, черепахой и хомячками.</a:t>
            </a:r>
          </a:p>
          <a:p>
            <a:pPr marL="0" indent="0">
              <a:buNone/>
            </a:pPr>
            <a:r>
              <a:rPr lang="ru-RU" dirty="0"/>
              <a:t>     ,         ,        и       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Миша заболел, но быстро поправился.</a:t>
            </a:r>
          </a:p>
          <a:p>
            <a:pPr marL="0" indent="0">
              <a:buNone/>
            </a:pPr>
            <a:r>
              <a:rPr lang="ru-RU" dirty="0"/>
              <a:t>    , но        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Сухие листья дрожали на ветках, опадали, кружились в воздухе.</a:t>
            </a:r>
          </a:p>
          <a:p>
            <a:pPr marL="0" indent="0">
              <a:buNone/>
            </a:pPr>
            <a:r>
              <a:rPr lang="ru-RU" dirty="0"/>
              <a:t>     ,         ,       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C11A92-C68F-A22E-CD11-C14229C0D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79" y="2280013"/>
            <a:ext cx="481626" cy="5486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AB48F1-72E0-566B-A218-AA701550A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213" y="2280013"/>
            <a:ext cx="481626" cy="5486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02A47B-C136-1A5B-7A3D-58BFD1D18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888" y="2280013"/>
            <a:ext cx="481626" cy="5486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2EA0FD-CA59-F1CB-8D9F-1EA9F3667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823" y="2280013"/>
            <a:ext cx="476964" cy="55267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3701C0-1DE7-B360-7719-CACC5C2D1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36" y="3283089"/>
            <a:ext cx="481626" cy="5486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9547770-BA06-2118-B7E3-9E6B2DB6B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787" y="3283089"/>
            <a:ext cx="481626" cy="54868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2A4FAF-74C4-C6B8-9EF6-805F84B2D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86" y="4326132"/>
            <a:ext cx="481626" cy="5486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9450FD1-EB8D-3B98-A6E4-F26BB299F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678" y="4318520"/>
            <a:ext cx="481626" cy="5486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DDE3FA-1554-0887-4C5A-B653F2556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888" y="4318520"/>
            <a:ext cx="481626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4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D4D6E-2725-F27F-8650-158A248FD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57" y="581988"/>
            <a:ext cx="4033601" cy="1913380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002060"/>
                </a:solidFill>
                <a:latin typeface="Bahnschrift Condensed" panose="020B0502040204020203" pitchFamily="34" charset="0"/>
              </a:rPr>
              <a:t>Однородные члены предложения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D98DA0-E275-C1BB-08F1-7FEE2B18E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79" y="2874364"/>
            <a:ext cx="2887167" cy="340164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dirty="0">
                <a:solidFill>
                  <a:srgbClr val="002060"/>
                </a:solidFill>
                <a:latin typeface="Bahnschrift Condensed" panose="020B0502040204020203" pitchFamily="34" charset="0"/>
              </a:rPr>
              <a:t>члены, которые отвечают на один и тот же вопрос и относятся к одному и тому же слову.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FADFF62-07F0-1650-DFF8-5B1C74DFD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831" y="671930"/>
            <a:ext cx="8417654" cy="56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08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C7D27-6E31-0C60-DE3E-1F445D172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AB7F32-0761-08AD-3CB9-CFDBBFD53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D5B66B-FAE6-2DA9-C183-141B5EC83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933" y="69051"/>
            <a:ext cx="10239531" cy="678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89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F5FE77-F1FB-4CC6-C329-E5D3C2FEF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122" y="4138416"/>
            <a:ext cx="6700085" cy="2450804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26FB71ED-9F77-FD52-73AA-0406C4E799B7}"/>
              </a:ext>
            </a:extLst>
          </p:cNvPr>
          <p:cNvSpPr/>
          <p:nvPr/>
        </p:nvSpPr>
        <p:spPr>
          <a:xfrm>
            <a:off x="327991" y="678405"/>
            <a:ext cx="6689035" cy="24368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E6A44-5642-93F9-431B-D37DEA70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6157" y="4558748"/>
            <a:ext cx="7010399" cy="1467851"/>
          </a:xfrm>
        </p:spPr>
        <p:txBody>
          <a:bodyPr>
            <a:normAutofit fontScale="90000"/>
          </a:bodyPr>
          <a:lstStyle/>
          <a:p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Улетают на юг стрижки , зяблики, жаворонки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4EB0F7-13CE-0A1C-2091-03DC7383E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921" y="1043395"/>
            <a:ext cx="7020339" cy="2071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Запятая ставится, если однородные члены соединены интонацией перечисления  </a:t>
            </a:r>
          </a:p>
        </p:txBody>
      </p:sp>
    </p:spTree>
    <p:extLst>
      <p:ext uri="{BB962C8B-B14F-4D97-AF65-F5344CB8AC3E}">
        <p14:creationId xmlns:p14="http://schemas.microsoft.com/office/powerpoint/2010/main" val="319896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3E9367-D5F4-3897-E1CE-E63AA3034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915" y="4063665"/>
            <a:ext cx="6700085" cy="245080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2FDAD6-F629-4369-BDE8-20437AE85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70" y="613336"/>
            <a:ext cx="6700085" cy="307076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E57ABD-478F-61D9-6A0F-CCD41B296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30" y="1359038"/>
            <a:ext cx="6477000" cy="163595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Запятая между однородными членами не ставится, если два однородных члена соединены союзом 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308A84-60EB-DD40-0DC5-4B0B2DE6E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1687" y="4352915"/>
            <a:ext cx="6927573" cy="216155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Тихая и теплая заря занималась над землей.</a:t>
            </a:r>
          </a:p>
        </p:txBody>
      </p:sp>
    </p:spTree>
    <p:extLst>
      <p:ext uri="{BB962C8B-B14F-4D97-AF65-F5344CB8AC3E}">
        <p14:creationId xmlns:p14="http://schemas.microsoft.com/office/powerpoint/2010/main" val="223944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613E0C-F405-370C-9CB4-B48E797EA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611" y="3429000"/>
            <a:ext cx="6451049" cy="30098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6751F4-927F-F808-90EC-3E54198C2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97" y="583943"/>
            <a:ext cx="6210856" cy="2271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4339D-2B5C-87AA-53BC-2CA02D83A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012" y="1215043"/>
            <a:ext cx="5721626" cy="100965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Если однородные члены соединены союзами 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а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 , 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но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181C64-363B-35CF-818E-B5A37BAF1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643" y="3486893"/>
            <a:ext cx="6451049" cy="4083119"/>
          </a:xfrm>
        </p:spPr>
        <p:txBody>
          <a:bodyPr/>
          <a:lstStyle/>
          <a:p>
            <a:pPr marL="0" indent="0">
              <a:buNone/>
            </a:pPr>
            <a:endParaRPr lang="ru-RU" sz="4000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Снег выпал, но </a:t>
            </a:r>
            <a:r>
              <a:rPr lang="ru-RU" sz="4000" dirty="0" err="1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растал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Не лесть, а честь украшает дружбу.</a:t>
            </a:r>
          </a:p>
        </p:txBody>
      </p:sp>
    </p:spTree>
    <p:extLst>
      <p:ext uri="{BB962C8B-B14F-4D97-AF65-F5344CB8AC3E}">
        <p14:creationId xmlns:p14="http://schemas.microsoft.com/office/powerpoint/2010/main" val="2088112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BB7BE-E6C2-049E-8A9C-D92DA48EB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243" y="921716"/>
            <a:ext cx="10515600" cy="132556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>
                <a:latin typeface="Bahnschrift Condensed" panose="020B0502040204020203" pitchFamily="34" charset="0"/>
              </a:rPr>
              <a:t>Составь и запиши предложение к каждой схеме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3BA248-AF81-14BC-62D9-2DA473759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9722" y="2411895"/>
            <a:ext cx="6954078" cy="37650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4400" dirty="0">
                <a:latin typeface="Bahnschrift Condensed" panose="020B0502040204020203" pitchFamily="34" charset="0"/>
              </a:rPr>
              <a:t>     ,      и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4400" dirty="0">
                <a:latin typeface="Bahnschrift Condensed" panose="020B0502040204020203" pitchFamily="34" charset="0"/>
              </a:rPr>
              <a:t>     или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4400" dirty="0">
                <a:latin typeface="Bahnschrift Condensed" panose="020B0502040204020203" pitchFamily="34" charset="0"/>
              </a:rPr>
              <a:t>     , а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96985A-D09C-4D7F-9013-3AFF3CA42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902" y="2358082"/>
            <a:ext cx="569844" cy="6602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40B070-B85E-E2C0-D838-1F3DD8F31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136" y="2411895"/>
            <a:ext cx="476964" cy="5526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63E4A3-3EC6-0651-4C89-36629B8F0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721" y="2411895"/>
            <a:ext cx="475529" cy="5547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BD8753D-15D1-370B-8EDD-5A4BD88D9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27" y="3205384"/>
            <a:ext cx="475529" cy="55478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A39F67-AAB8-9BC3-E644-6C3CE39EA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137" y="3182995"/>
            <a:ext cx="475529" cy="5547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CB7181-16D9-BAAC-D056-B981B82C9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136" y="3998873"/>
            <a:ext cx="475529" cy="5547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4116C92-BA7D-3B5D-1761-B675C446E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372" y="3960578"/>
            <a:ext cx="475529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2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E96BE-C5C7-4E96-ADDC-88F030247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FF5056-EE17-BC7E-E224-CD36B9043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>
              <a:latin typeface="Bahnschrift Condensed" panose="020B0502040204020203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   ,  ,      и      . На ёлке висят красные, голубые и жёлтые шары.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      или      . Мы пойдем в кино или театр.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     , а     . Я люблю собирать ягоды, а не грибы. 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5BD33D53-29C3-A203-1A53-A73D239FB25C}"/>
              </a:ext>
            </a:extLst>
          </p:cNvPr>
          <p:cNvSpPr/>
          <p:nvPr/>
        </p:nvSpPr>
        <p:spPr>
          <a:xfrm>
            <a:off x="1444487" y="2515498"/>
            <a:ext cx="371061" cy="43732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E2707D-517D-544A-91EA-EC10A3DED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754" y="2515498"/>
            <a:ext cx="384081" cy="4450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F1EC6B-62C9-BCA6-205F-2DEE51678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061" y="2502246"/>
            <a:ext cx="384081" cy="4450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7296E1-BA9E-0296-0869-70BB5C84D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487" y="3087757"/>
            <a:ext cx="384081" cy="4450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1445E1-1A6C-7F09-8480-5C47DF139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980" y="3149050"/>
            <a:ext cx="384081" cy="4450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E8E501-2F8F-DCEF-C65A-60432F162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487" y="3769905"/>
            <a:ext cx="384081" cy="44504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30263DE-0EE4-6ED7-483C-BD7862CF4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939" y="3752784"/>
            <a:ext cx="384081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13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2587C-6714-3D36-E111-283B31830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70" y="116284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latin typeface="Bahnschrift Condensed" panose="020B0502040204020203" pitchFamily="34" charset="0"/>
              </a:rPr>
              <a:t>Выберите предложение, в котором знаки препинания расставлены неверно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36DF1-08B9-6202-94E2-41EBC33F8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731" y="2925556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Под солнечными лучами запели и забурлили ручейки.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Солнце выглянуло из-за туч, но скоро исчезло.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Свежий ветер пахнет полынью васильками и мятой.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Bahnschrift Condensed" panose="020B0502040204020203" pitchFamily="34" charset="0"/>
              </a:rPr>
              <a:t>Взяли с собой кота да петуха.</a:t>
            </a:r>
          </a:p>
        </p:txBody>
      </p:sp>
    </p:spTree>
    <p:extLst>
      <p:ext uri="{BB962C8B-B14F-4D97-AF65-F5344CB8AC3E}">
        <p14:creationId xmlns:p14="http://schemas.microsoft.com/office/powerpoint/2010/main" val="581326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432</Words>
  <Application>Microsoft Office PowerPoint</Application>
  <PresentationFormat>Широкоэкранный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Bahnschrift Condensed</vt:lpstr>
      <vt:lpstr>Calibri</vt:lpstr>
      <vt:lpstr>Calibri Light</vt:lpstr>
      <vt:lpstr>Wingdings</vt:lpstr>
      <vt:lpstr>Тема Office</vt:lpstr>
      <vt:lpstr>Запятая между однородными членами предложения</vt:lpstr>
      <vt:lpstr>Однородные члены предложения</vt:lpstr>
      <vt:lpstr>Презентация PowerPoint</vt:lpstr>
      <vt:lpstr> Улетают на юг стрижки , зяблики, жаворонки</vt:lpstr>
      <vt:lpstr>Запятая между однородными членами не ставится, если два однородных члена соединены союзом и</vt:lpstr>
      <vt:lpstr>Если однородные члены соединены союзами а , но</vt:lpstr>
      <vt:lpstr> Составь и запиши предложение к каждой схеме</vt:lpstr>
      <vt:lpstr>Презентация PowerPoint</vt:lpstr>
      <vt:lpstr>Выберите предложение, в котором знаки препинания расставлены неверно</vt:lpstr>
      <vt:lpstr>Презентация PowerPoint</vt:lpstr>
      <vt:lpstr>Подчеркни предложение с однородными сказуемыми, которое соответствует схеме О, О и О.</vt:lpstr>
      <vt:lpstr>Презентация PowerPoint</vt:lpstr>
      <vt:lpstr>Составь схемы предложений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Запятая между однородными членами предложения</dc:title>
  <dc:creator>антон андрей</dc:creator>
  <cp:lastModifiedBy>антон андрей</cp:lastModifiedBy>
  <cp:revision>2</cp:revision>
  <dcterms:created xsi:type="dcterms:W3CDTF">2023-10-04T15:50:11Z</dcterms:created>
  <dcterms:modified xsi:type="dcterms:W3CDTF">2023-11-13T18:32:22Z</dcterms:modified>
</cp:coreProperties>
</file>