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1" r:id="rId5"/>
    <p:sldId id="260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AFAFA"/>
    <a:srgbClr val="FF00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CAC7F-0BAA-4695-BF2A-F51701C1949B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A8CE2-551E-4971-B739-11233DCF0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E571A-0E42-4FC0-B098-A4640FE694C4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BD147-0951-40E3-9A10-17F3FDB74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DC66-1104-4E74-86B5-BE0B361F5CBC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0FDB7-289D-40D3-AB23-D86E646E4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0400-F568-4548-8428-16D38D1D63FE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A35D3-2E69-4773-B98F-7351B605B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87167-149E-40A5-BCE8-CFAB2C6F48CB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1D40-F3E6-46C2-AE4A-805957E86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B664D-60E3-4F78-A764-5B97BC02A552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DAE33-46F7-48D9-9518-48AEB7C25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C764-61A3-45D4-9B68-32B8789E0ED2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7BE2-CCFD-4F7F-BB6A-513074318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C879B-2C55-4494-A7DF-300DE5189AE0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22814-347D-4FBD-905B-0EC376026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FBE5-4FA6-4D44-A16D-64C04D40E209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2E7B0-782E-4AD0-B9EC-CE243EC29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36DA4-CD2C-49EB-A351-8FD11EA11867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9A8AE-2A1C-4EC8-919A-7008DC1EC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4142C-FA0A-419F-B0F8-5A07B8C87706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67488-7D2F-4E18-A3B9-806D05CE2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F18B06-3FCC-4992-8E5F-45514FC1C1D8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0B549B-A6D6-424B-8B55-BCD338F08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Картинки по запросу картинка баб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916113"/>
            <a:ext cx="34194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3" descr="Картинки по запросу картинка планеты земл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5573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Картинки по запросу картинка природ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132138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Картинки по запросу картинка природ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0"/>
            <a:ext cx="33480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Картинки по запросу картинка почв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4843463"/>
            <a:ext cx="331311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AutoShape 7" descr="Картинки по запросу картинка крота"/>
          <p:cNvSpPr>
            <a:spLocks noChangeAspect="1" noChangeArrowheads="1"/>
          </p:cNvSpPr>
          <p:nvPr/>
        </p:nvSpPr>
        <p:spPr bwMode="auto">
          <a:xfrm>
            <a:off x="4500563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AutoShape 8" descr="Картинки по запросу картинка крота"/>
          <p:cNvSpPr>
            <a:spLocks noChangeAspect="1" noChangeArrowheads="1"/>
          </p:cNvSpPr>
          <p:nvPr/>
        </p:nvSpPr>
        <p:spPr bwMode="auto">
          <a:xfrm>
            <a:off x="4787900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20" name="Picture 9" descr="Картинки по запросу картинка кит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060575"/>
            <a:ext cx="3132138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0" descr="Семья бурых медведей в зеленой трав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2138" y="0"/>
            <a:ext cx="28575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1" descr="Картинки по запросу картинка блох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868863"/>
            <a:ext cx="3132138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2" descr="Картинки по запросу картинка крот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84888" y="4797425"/>
            <a:ext cx="305911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4724400"/>
            <a:ext cx="3168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628650" y="858838"/>
            <a:ext cx="7886700" cy="1268412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FF0066"/>
                </a:solidFill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628650" y="2768600"/>
            <a:ext cx="7886700" cy="34083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32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32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48. Выполнить задания 1-6 на стр. 158</a:t>
            </a:r>
            <a:endParaRPr lang="en-US" sz="320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475163"/>
          </a:xfrm>
        </p:spPr>
        <p:txBody>
          <a:bodyPr/>
          <a:lstStyle/>
          <a:p>
            <a:pPr algn="ctr" eaLnBrk="1" hangingPunct="1"/>
            <a:r>
              <a:rPr lang="ru-RU" sz="6000" b="1" i="1" smtClean="0">
                <a:solidFill>
                  <a:srgbClr val="FF0066"/>
                </a:solidFill>
                <a:latin typeface="Monotype Corsiva" pitchFamily="66" charset="0"/>
              </a:rPr>
              <a:t>Тема урока:</a:t>
            </a:r>
            <a:br>
              <a:rPr lang="ru-RU" sz="6000" b="1" i="1" smtClean="0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6000" b="1" i="1" smtClean="0">
                <a:solidFill>
                  <a:srgbClr val="FF0066"/>
                </a:solidFill>
                <a:latin typeface="Monotype Corsiva" pitchFamily="66" charset="0"/>
              </a:rPr>
              <a:t>Биосфера – сфера жизни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/>
          </p:cNvSpPr>
          <p:nvPr/>
        </p:nvSpPr>
        <p:spPr bwMode="auto">
          <a:xfrm>
            <a:off x="628650" y="365125"/>
            <a:ext cx="7886700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ru-RU" sz="4400" b="1" i="1">
                <a:solidFill>
                  <a:srgbClr val="FF0066"/>
                </a:solidFill>
                <a:latin typeface="Monotype Corsiva" pitchFamily="66" charset="0"/>
              </a:rPr>
              <a:t>Задачи урока:</a:t>
            </a:r>
            <a:br>
              <a:rPr lang="ru-RU" sz="4400" b="1" i="1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4400" b="1" i="1">
                <a:solidFill>
                  <a:srgbClr val="FF0066"/>
                </a:solidFill>
                <a:latin typeface="Monotype Corsiva" pitchFamily="66" charset="0"/>
              </a:rPr>
              <a:t/>
            </a:r>
            <a:br>
              <a:rPr lang="ru-RU" sz="4400" b="1" i="1">
                <a:solidFill>
                  <a:srgbClr val="FF0066"/>
                </a:solidFill>
                <a:latin typeface="Monotype Corsiva" pitchFamily="66" charset="0"/>
              </a:rPr>
            </a:br>
            <a:endParaRPr lang="ru-RU" sz="4400" b="1" i="1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15363" name="Подзаголовок 2"/>
          <p:cNvSpPr>
            <a:spLocks/>
          </p:cNvSpPr>
          <p:nvPr/>
        </p:nvSpPr>
        <p:spPr bwMode="auto">
          <a:xfrm>
            <a:off x="742950" y="2100263"/>
            <a:ext cx="79375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1. Узнать как появилась жизнь на Земле.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2. Определить границы биосферы.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3. Рассмотреть разнообразие живых 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     организмов.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4. Объяснить распространение организмов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3100" b="1">
                <a:solidFill>
                  <a:srgbClr val="0070C0"/>
                </a:solidFill>
                <a:latin typeface="Calibri" pitchFamily="34" charset="0"/>
              </a:rPr>
              <a:t>      на Земле. 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endParaRPr lang="ru-RU" sz="3100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Documents and Settings\1\Desktop\Биосфера\DSCF29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41290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Documents and Settings\1\Desktop\Биосфера\DSCF29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60350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Documents and Settings\1\Desktop\Биосфера\DSCF29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567113"/>
            <a:ext cx="3960813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C:\Documents and Settings\1\Desktop\Биосфера\DSCF29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3519488"/>
            <a:ext cx="3952875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границы био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многообразие жив о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при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Рисунок (5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43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900" b="1" smtClean="0">
                <a:solidFill>
                  <a:srgbClr val="953735"/>
                </a:solidFill>
              </a:rPr>
              <a:t>Рефлексия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1458913" y="1301750"/>
            <a:ext cx="7227887" cy="4824413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Сегодня на уроке я научился…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Своей работой на уроке я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Урок заставил меня задуматься о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А особенно мне удалось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Я понял, что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Мне было интересно, потому что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Для меня стало открытием, что …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Monotype Corsiva" pitchFamily="66" charset="0"/>
              </a:rPr>
              <a:t>Мне показалось важным …</a:t>
            </a:r>
          </a:p>
          <a:p>
            <a:pPr>
              <a:buFont typeface="Arial" charset="0"/>
              <a:buNone/>
            </a:pPr>
            <a:endParaRPr lang="ru-RU" sz="36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 Light</vt:lpstr>
      <vt:lpstr>Calibri</vt:lpstr>
      <vt:lpstr>Monotype Corsiva</vt:lpstr>
      <vt:lpstr>Times New Roman</vt:lpstr>
      <vt:lpstr>Тема Office</vt:lpstr>
      <vt:lpstr>Слайд 1</vt:lpstr>
      <vt:lpstr>Тема урока: Биосфера – сфера жизни</vt:lpstr>
      <vt:lpstr>Слайд 3</vt:lpstr>
      <vt:lpstr>Слайд 4</vt:lpstr>
      <vt:lpstr>Слайд 5</vt:lpstr>
      <vt:lpstr>Слайд 6</vt:lpstr>
      <vt:lpstr>Слайд 7</vt:lpstr>
      <vt:lpstr>Слайд 8</vt:lpstr>
      <vt:lpstr>Рефлексия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Люда</cp:lastModifiedBy>
  <cp:revision>16</cp:revision>
  <dcterms:created xsi:type="dcterms:W3CDTF">2014-11-21T11:00:06Z</dcterms:created>
  <dcterms:modified xsi:type="dcterms:W3CDTF">2017-03-18T15:31:02Z</dcterms:modified>
</cp:coreProperties>
</file>