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3" r:id="rId5"/>
    <p:sldId id="261" r:id="rId6"/>
    <p:sldId id="274" r:id="rId7"/>
    <p:sldId id="262" r:id="rId8"/>
    <p:sldId id="275" r:id="rId9"/>
    <p:sldId id="263" r:id="rId10"/>
    <p:sldId id="276" r:id="rId11"/>
    <p:sldId id="264" r:id="rId12"/>
    <p:sldId id="277" r:id="rId13"/>
    <p:sldId id="265" r:id="rId14"/>
    <p:sldId id="278" r:id="rId15"/>
    <p:sldId id="260" r:id="rId16"/>
    <p:sldId id="266" r:id="rId17"/>
    <p:sldId id="267" r:id="rId18"/>
    <p:sldId id="268" r:id="rId19"/>
    <p:sldId id="272" r:id="rId20"/>
    <p:sldId id="269" r:id="rId21"/>
    <p:sldId id="279" r:id="rId22"/>
    <p:sldId id="270" r:id="rId23"/>
    <p:sldId id="271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" y="24318"/>
            <a:ext cx="9111576" cy="683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836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2280" y="548680"/>
            <a:ext cx="75594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ПРАВИЛЬНЫЙ ОТВЕТ: 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342749"/>
            <a:ext cx="511256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А. верно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0" name="Picture 2" descr="https://media.otvechai.com/files/2264147c7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028" y="4149080"/>
            <a:ext cx="205194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8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445624" cy="114300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 сколько 12 меньше, чем 24?  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А. 2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Б. 12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В. 24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 27 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42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2280" y="548680"/>
            <a:ext cx="75594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ПРАВИЛЬНЫЙ ОТВЕТ: 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2348880"/>
            <a:ext cx="276139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 12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0" name="Picture 2" descr="https://media.otvechai.com/files/2264147c7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028" y="4149080"/>
            <a:ext cx="205194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8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Увеличьте 7 в 5 раз. </a:t>
            </a:r>
            <a:b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Какое число получилось? 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А. 13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Б. 30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В. 35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 25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42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2280" y="548680"/>
            <a:ext cx="75594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ПРАВИЛЬНЫЙ ОТВЕТ: 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2348880"/>
            <a:ext cx="276139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 35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0" name="Picture 2" descr="https://media.otvechai.com/files/2264147c7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028" y="4149080"/>
            <a:ext cx="205194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8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8289" y="3210343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59495" y="31409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343455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627892"/>
            <a:ext cx="2160240" cy="20882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575229" y="2549497"/>
            <a:ext cx="2304256" cy="2245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444208" y="2280458"/>
            <a:ext cx="2339752" cy="216024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4051" y="273422"/>
            <a:ext cx="86959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«Математическая цепочка»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711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6622"/>
            <a:ext cx="9108504" cy="6831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6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23013"/>
            <a:ext cx="2164614" cy="2884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857398"/>
            <a:ext cx="1575658" cy="276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https://www.crackssat.com/images/900/Prin_9780804124874_epub_257_r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3729308" cy="185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s://avatars.mds.yandex.net/i?id=0e9b93c791882510d13ec8e20cf8341a585f5e17-9183040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36712"/>
            <a:ext cx="2607396" cy="261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5726"/>
            <a:ext cx="62243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Сравните фигуры: 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356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63856" y="836712"/>
            <a:ext cx="68162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«Площадь»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537708" cy="301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24944"/>
            <a:ext cx="3320885" cy="2490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80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63856" y="836712"/>
            <a:ext cx="68162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«Площадь»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20889"/>
            <a:ext cx="7704855" cy="25853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Tx/>
              <a:buChar char="-"/>
            </a:pP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Это место,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которое занимает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фигура на плоскости.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092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496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704856" cy="577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52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6622"/>
            <a:ext cx="9108504" cy="6831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9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615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99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893"/>
            <a:ext cx="9124202" cy="684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20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492896"/>
            <a:ext cx="432048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7180839" y="2803819"/>
            <a:ext cx="398946" cy="12961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1331640" y="2348880"/>
            <a:ext cx="1440160" cy="1368152"/>
          </a:xfrm>
          <a:prstGeom prst="rt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2699792" y="2204864"/>
            <a:ext cx="1728192" cy="1584176"/>
          </a:xfrm>
          <a:prstGeom prst="hex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932040" y="2492896"/>
            <a:ext cx="288032" cy="129614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0800000">
            <a:off x="5580112" y="2745193"/>
            <a:ext cx="864096" cy="1014452"/>
          </a:xfrm>
          <a:prstGeom prst="rt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9346" y="404664"/>
            <a:ext cx="67281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«Проверь себя»</a:t>
            </a:r>
            <a:endParaRPr lang="ru-RU" sz="7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24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6078271" cy="368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548680"/>
            <a:ext cx="873647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Оценим </a:t>
            </a:r>
            <a:r>
              <a:rPr lang="ru-RU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свою работу на 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уроке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746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986464" cy="5989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472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Произведение чисел 3 и 9 равно  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А. 18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Б. 12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В. 37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 27 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154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2280" y="548680"/>
            <a:ext cx="75594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ПРАВИЛЬНЫЙ ОТВЕТ: 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2348880"/>
            <a:ext cx="276139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  27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0" name="Picture 2" descr="https://media.otvechai.com/files/2264147c7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028" y="4149080"/>
            <a:ext cx="205194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7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Делимое 40, делитель 10. Чему равно частное?  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А. 4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Б. 14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В. 10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 8 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42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2280" y="548680"/>
            <a:ext cx="75594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ПРАВИЛЬНЫЙ ОТВЕТ: 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2348880"/>
            <a:ext cx="36004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 4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0" name="Picture 2" descr="https://media.otvechai.com/files/2264147c7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028" y="4149080"/>
            <a:ext cx="205194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8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Чему равно частное чисел </a:t>
            </a:r>
            <a:b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21 и 3?   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А. 18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Б. 7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В. 24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 </a:t>
            </a: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542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2280" y="548680"/>
            <a:ext cx="75594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ПРАВИЛЬНЫЙ ОТВЕТ: 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2348880"/>
            <a:ext cx="276139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 7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0" name="Picture 2" descr="https://media.otvechai.com/files/2264147c7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028" y="4149080"/>
            <a:ext cx="205194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8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Если сумму чисел 7и3 разделить на 2 </a:t>
            </a:r>
            <a:b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то получится 5?  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36912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А. верно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Б. неверно </a:t>
            </a:r>
          </a:p>
        </p:txBody>
      </p:sp>
    </p:spTree>
    <p:extLst>
      <p:ext uri="{BB962C8B-B14F-4D97-AF65-F5344CB8AC3E}">
        <p14:creationId xmlns:p14="http://schemas.microsoft.com/office/powerpoint/2010/main" val="17542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178</Words>
  <Application>Microsoft Office PowerPoint</Application>
  <PresentationFormat>Экран (4:3)</PresentationFormat>
  <Paragraphs>52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Произведение чисел 3 и 9 равно  </vt:lpstr>
      <vt:lpstr>Презентация PowerPoint</vt:lpstr>
      <vt:lpstr>Делимое 40, делитель 10. Чему равно частное?  </vt:lpstr>
      <vt:lpstr>Презентация PowerPoint</vt:lpstr>
      <vt:lpstr>Чему равно частное чисел  21 и 3?   </vt:lpstr>
      <vt:lpstr>Презентация PowerPoint</vt:lpstr>
      <vt:lpstr>Если сумму чисел 7и3 разделить на 2  то получится 5?  </vt:lpstr>
      <vt:lpstr>Презентация PowerPoint</vt:lpstr>
      <vt:lpstr>На сколько 12 меньше, чем 24?  </vt:lpstr>
      <vt:lpstr>Презентация PowerPoint</vt:lpstr>
      <vt:lpstr>Увеличьте 7 в 5 раз.  Какое число получилось?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Максим</cp:lastModifiedBy>
  <cp:revision>10</cp:revision>
  <dcterms:created xsi:type="dcterms:W3CDTF">2023-11-12T19:28:42Z</dcterms:created>
  <dcterms:modified xsi:type="dcterms:W3CDTF">2023-11-12T22:48:02Z</dcterms:modified>
</cp:coreProperties>
</file>