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honoteka.org/uploads/posts/2022-02/1645073595_41-phonoteka-org-p-fon-po-matematike-dlya-doshkolnikov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009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1268760"/>
            <a:ext cx="49685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«Создание условий для самостоятельной изобразительной деятельности воспитанников  в разных возрастных группах»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(уголок изо)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для педагогов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6211669"/>
            <a:ext cx="385192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старший воспитатель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Обрубова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53000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Прикладное творчество</a:t>
            </a:r>
            <a:endParaRPr lang="ru-RU" sz="24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1340768"/>
            <a:ext cx="3024336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ыкройки для конструирования из бумаги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-природный материал (шишки, ветки, ягоды и т.п.)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бросовый материал (катушки, проволока в цветной обмотке, пустые коробки и др.)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635896" y="1340768"/>
            <a:ext cx="5148064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бумага, разная по фактуре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шаблоны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выкройки для конструирования из бумаги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-природный материал (шишки, ветки, ягоды, косточки, семена и т.п.)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бросовый материал (катушки, проволока в цветной обмотке, пустые коробки и др.)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наборы для ручного труда: иголка, нитка, пуговицы, мелок для разметки по ткани, ножницы, ткани разнообразной фактуры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836712"/>
            <a:ext cx="192873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836712"/>
            <a:ext cx="290496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97152"/>
            <a:ext cx="626469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Народное декоративно – прикладное искусство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445224"/>
            <a:ext cx="864096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листы в форме народного изделия (поднос, солонка, чашка, розетка и др.)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бумага в форме одежды и головных уборов (</a:t>
            </a:r>
            <a:r>
              <a:rPr lang="ru-RU" sz="20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кокошкик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платок, свитер и т.д.), предметов быта (салфетка, полотенце)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  <p:bldP spid="22530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3852273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и пособия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528" y="1130260"/>
            <a:ext cx="4536504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Геометрическая мозаика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(собирать из разных геометрических фигур знакомые предметы)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Сложи картинку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разрезные!!!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готовых частей дети выкладывают предмет)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Собери дымковскую игрушку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(из элементов и силуэтов росписи)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образцы рисования на занятиях по 3 предыдущим темам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дидактические игры по темам занятий: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Осенний листопад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Деревья и кустарники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Большие и маленькие снеговики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т.д. (на дорисовку сюжета)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альбомы по декоративно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прикладному творчеству (дымковская роспись)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076056" y="1124744"/>
            <a:ext cx="3744416" cy="532453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-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Геометрическая мозаика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Сложи картинку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Собери игрушку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Красивые дощечки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дидактические игры по темам и задачам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альбомы по декоративно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прикладному творчеству (дымковская роспись,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филимоновская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игрушка, городецкая роспись)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образцы рисования, лепки и аппликации по темам 3х предыдущих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наборы картинок, игрушки и муляжи по тематике 3х предыдущих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692696"/>
            <a:ext cx="20569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Младшая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692696"/>
            <a:ext cx="186339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3852273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и пособия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1484784"/>
            <a:ext cx="3240360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цветовой спектр: красный, оранжевый, желтый, зеленый, голубой, синий, фиолетовый (хроматические), белый, серый, черный (ахроматические)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картинки,  муляжи или предметы, изображаемые на занятии (по темам 3х предыдущих занятий)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схемы по рисованию, аппликации, лепке по темам 4х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папка или альбом 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архивными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схемами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635896" y="1484784"/>
            <a:ext cx="5328592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цветовой спектр: красный, оранжевый, желтый, зеленый, голубой, синий, фиолетовый (хроматические), белый, серый, черный (ахроматические)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дидактические игры или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пособия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ознакомление с оттенками: одного цвета (например: нежно - зеленый, светло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зеленый, темно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зеленый и т.д.), двух цветов (желто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зеленый, серо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голубой и т.д.), уподобленных природным (малиновый, персиковый и т.п.)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картинки,  муляжи или предметы, изображаемые на занятии (по темам 3х предыдущих занятий)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схемы по рисованию, аппликации, лепке по темам 4х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папка или альбом 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архивными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схемами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908720"/>
            <a:ext cx="192873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980728"/>
            <a:ext cx="290496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564904"/>
            <a:ext cx="6279348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44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557203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Уголок изобразительной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908720"/>
            <a:ext cx="395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Основные требования по ФГОС ДО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84784"/>
            <a:ext cx="2808312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насыщенность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484784"/>
            <a:ext cx="288032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212976"/>
            <a:ext cx="288032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212976"/>
            <a:ext cx="288032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4941168"/>
            <a:ext cx="288032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941168"/>
            <a:ext cx="288032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5"/>
            <a:ext cx="7920880" cy="18466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эстетического развития,  представленные в  уголке 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изобразительной деятельности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2348880"/>
            <a:ext cx="4041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ФОГС ДО 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Программой  «От рождения до школы»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3068960"/>
            <a:ext cx="345504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005064"/>
            <a:ext cx="126367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005064"/>
            <a:ext cx="83522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Лепка </a:t>
            </a:r>
            <a:endParaRPr lang="ru-RU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95536" y="3573016"/>
            <a:ext cx="79208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907704" y="3573016"/>
            <a:ext cx="57606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131840" y="3573016"/>
            <a:ext cx="57606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004048" y="3573016"/>
            <a:ext cx="72008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380312" y="3573016"/>
            <a:ext cx="72008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627784" y="4005064"/>
            <a:ext cx="145238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4005064"/>
            <a:ext cx="252028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Народное декоративно прикладное искусство</a:t>
            </a:r>
            <a:endParaRPr lang="ru-RU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7" y="4005064"/>
            <a:ext cx="201622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Прикладное творчество</a:t>
            </a:r>
            <a:endParaRPr lang="ru-RU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856" y="5301208"/>
            <a:ext cx="308180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к искусству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60648"/>
            <a:ext cx="308180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к искусству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692696"/>
            <a:ext cx="7704856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иллюстрации к произведениям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народные игрушки (дымковская,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богородская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матрешка, ванька-встанька)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10081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2ая ранняя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59632" y="1423229"/>
            <a:ext cx="7704856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книжные иллюстрации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дымковские игрушки: птичка, козлик, конь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412776"/>
            <a:ext cx="10081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Млад. Гр.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132856"/>
            <a:ext cx="7704856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книжные иллюстрации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репродукции картин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темам занятий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дымковские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филимоновские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предметы с городецкой росписью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132856"/>
            <a:ext cx="10081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Сред. Гр.</a:t>
            </a:r>
            <a:endParaRPr lang="ru-RU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259632" y="3429000"/>
            <a:ext cx="7703840" cy="31393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творчество художников – иллюстраторов: Ю. Васнецова, Е. Рачева,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Билибина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репродукции картин (И. Шишкина, И. Левитана, В. Серова, И. Грабаря, П.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Кончаловского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изображения разных архитектурных построек (в соответствии с задачами)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дымковские,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филимоновские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коргопольской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предметы с городецкой,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полхов-майданской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гжельской росписью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городецкая,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богородская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полхов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майданская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матрешка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фарфоровые и керамические изделия, скульптуры малых форм, предметы декоративно – прикладного искусства на основе региональных особенностей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3429000"/>
            <a:ext cx="94763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</a:t>
            </a:r>
            <a:endParaRPr lang="ru-RU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Гр.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4" grpId="0" animBg="1"/>
      <p:bldP spid="1026" grpId="0" animBg="1"/>
      <p:bldP spid="6" grpId="0" animBg="1"/>
      <p:bldP spid="1027" grpId="0" animBg="1"/>
      <p:bldP spid="8" grpId="0" animBg="1"/>
      <p:bldP spid="102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260648"/>
            <a:ext cx="279692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к искусству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1407259"/>
            <a:ext cx="8352928" cy="480131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репродукции художников: И. Шишкин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Рожь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Утро в сосновом бору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И Левитан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Золотая осень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Весна. Большая вода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А Саврасов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Грачи прилетели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А. Пластов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Полдень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Сенокос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В. Васнецов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Аленушка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Богатыри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Иван- царевич на сером волке)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книги с иллюстрациями 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Билибина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Ю. Васнецов, В. Конашевич, В. Лебедев, Т. Маврина,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предметы гжельской, городецкой, хохломской,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жостовской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мезенской росписи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народные игрушки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керамические изделия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скульптуры малых форм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альбомы с изображением зданий различного назначения (жилые дома, магазины, кинотеатры, детские сады, школы и др.)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альбомы с изображением памятников архитектуры (Кремль, собор Василия Блаженного, Зимний дворец, Исаакиевский собор, Петергоф, памятники Золотого кольца, Нижегородской обл., Нижнего Новгорода, Дзержинска)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образцы храмовой архитектуры с ярко выраженными частями: купол, арка,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аркатурный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поясок по периметру здания, барабан (круглая часть под куполом)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836712"/>
            <a:ext cx="354680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980728"/>
            <a:ext cx="3240360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восковые мелки (красный, синий, желтый, зеленый, белый, коричневый)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толстые карандаши с яркими грифелями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фломастеры с толстым стержнем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пальчиковые краски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гуашь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фартук и нарукавники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большие круглые (пони № 4, 5) и широкие плоские с короткой и прочной ручкой и безопасным концом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плотная бумага (для акварели или черчения)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А3, А4, А5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мольберт с магнитно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маркерной поверхностью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губки, печати, простые трафареты, рельефные валики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635896" y="980728"/>
            <a:ext cx="2448272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альбомные листы белые и тонированные (в соответствии с темами занятий)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восковые мелки (красный, синий, желтый, зеленый, белый, коричневый, розовый, голубой)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карандаши с яркими грифелями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фломастеры с толстым стержнем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гуашь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пони № 4, 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фартук и нарукавники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непроливайки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228184" y="980728"/>
            <a:ext cx="2664296" cy="424731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альбомные листы, белые и тонированные (в соответствии с темой занятия)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гуашь (красный, синий, зеленый, желтый, оранжевый, фиолетовый, белый, серый, коричневый, черный, голубой, розовый)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восковые мелки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карандаши цветные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пони 4, 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3250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48680"/>
            <a:ext cx="135806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2ая ранняя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548680"/>
            <a:ext cx="125867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Младшая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548680"/>
            <a:ext cx="11370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1772816"/>
            <a:ext cx="3528392" cy="47089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альбомные листы, белые и тонированные (в соответствии с темой занятия)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гуашь 12 цветов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акварель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палитра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восковые мелки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пастель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карандаши цветные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простой карандаш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белка 3, 5, 6, 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сангина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угольный карандаш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499992" y="1628800"/>
            <a:ext cx="4248472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альбомные листы, белые и тонированные (в соответствии с темой занятия)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бумага для акварели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гуашь 12 цветов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акварель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белка 3, 5, 6, 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палитра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восковые мелки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пастель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карандаши цветные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простой карандаш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сангина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угольный карандаш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32656"/>
            <a:ext cx="133786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268760"/>
            <a:ext cx="120238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052736"/>
            <a:ext cx="217219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700808"/>
            <a:ext cx="3240360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тесто для лепки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восковой пластилин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доска для лепки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пластиковый ножик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обычная и фигурные скалки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формочки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печати для лепки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инструменты для фигурного вырезания.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707904" y="2256547"/>
            <a:ext cx="2232248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пластилин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глина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доски для лепки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палочки для нанесения узора (стеки)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372200" y="2256547"/>
            <a:ext cx="2448272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глина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пластилин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дощечки для лепки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стеки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899592" y="260648"/>
            <a:ext cx="125963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Лепка: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052736"/>
            <a:ext cx="135806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2ая ранняя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124744"/>
            <a:ext cx="223224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дошкольный возраст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1124744"/>
            <a:ext cx="237626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дошкольный  возраст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204107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2060848"/>
            <a:ext cx="2232248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для клея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клеёнки для намазывания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детали аппликаций по теме 3 занятий, образцы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771800" y="2564904"/>
            <a:ext cx="259228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для намазывания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Клеёнки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салфетки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клея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безопасные ножницы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96136" y="1988840"/>
            <a:ext cx="2808312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кисти для намазывания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клеёнки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баночки для клея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безопасные ножницы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салфетки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наборы цветной бумаги и картона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556792"/>
            <a:ext cx="20427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Младшая 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916832"/>
            <a:ext cx="192110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 группа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1268760"/>
            <a:ext cx="28083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 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23">
      <a:dk1>
        <a:sysClr val="windowText" lastClr="000000"/>
      </a:dk1>
      <a:lt1>
        <a:sysClr val="window" lastClr="FFFFFF"/>
      </a:lt1>
      <a:dk2>
        <a:srgbClr val="BCBF96"/>
      </a:dk2>
      <a:lt2>
        <a:srgbClr val="EAEBDE"/>
      </a:lt2>
      <a:accent1>
        <a:srgbClr val="F0BABA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466</TotalTime>
  <Words>1436</Words>
  <Application>Microsoft Office PowerPoint</Application>
  <PresentationFormat>Экран (4:3)</PresentationFormat>
  <Paragraphs>205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Ясли</dc:creator>
  <cp:lastModifiedBy>User</cp:lastModifiedBy>
  <cp:revision>47</cp:revision>
  <dcterms:created xsi:type="dcterms:W3CDTF">2022-12-23T09:42:25Z</dcterms:created>
  <dcterms:modified xsi:type="dcterms:W3CDTF">2023-11-13T19:48:15Z</dcterms:modified>
</cp:coreProperties>
</file>