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5" r:id="rId6"/>
    <p:sldId id="275" r:id="rId7"/>
    <p:sldId id="267" r:id="rId8"/>
    <p:sldId id="273" r:id="rId9"/>
    <p:sldId id="270" r:id="rId10"/>
    <p:sldId id="269" r:id="rId11"/>
    <p:sldId id="268" r:id="rId12"/>
    <p:sldId id="271" r:id="rId13"/>
    <p:sldId id="261" r:id="rId14"/>
    <p:sldId id="276" r:id="rId15"/>
    <p:sldId id="263" r:id="rId16"/>
    <p:sldId id="262" r:id="rId17"/>
    <p:sldId id="272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35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9;&#1090;&#1099;&#1088;&#1103;\Desktop\&#1052;&#1072;&#1090;&#1077;&#1084;&#1072;&#1090;&#1080;&#1082;&#1072;%2016.10\Vangelis%20-%20Oceanic%20-%20&#1084;&#1086;&#1088;&#1089;&#1082;&#1086;&#1077;%20&#1087;&#1091;&#1090;&#1077;&#1096;&#1077;&#1089;&#1090;&#1074;&#1080;&#1077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ьная выноска 7"/>
          <p:cNvSpPr/>
          <p:nvPr/>
        </p:nvSpPr>
        <p:spPr>
          <a:xfrm flipH="1">
            <a:off x="714348" y="642918"/>
            <a:ext cx="5500694" cy="1785950"/>
          </a:xfrm>
          <a:prstGeom prst="wedgeEllipseCallout">
            <a:avLst/>
          </a:prstGeom>
          <a:ln>
            <a:solidFill>
              <a:srgbClr val="00206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1000108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73483329_gas-kvas-com-p-morskaya-zvezda-risunok-detskii-2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214810" y="1928802"/>
            <a:ext cx="4571217" cy="471488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6867540" y="2295516"/>
            <a:ext cx="561980" cy="25622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15140" y="2143116"/>
            <a:ext cx="1071570" cy="85725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 flipH="1">
            <a:off x="1285852" y="357166"/>
            <a:ext cx="5500694" cy="2500330"/>
          </a:xfrm>
          <a:prstGeom prst="wedgeEllipseCallou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00166" y="785794"/>
            <a:ext cx="50006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корабле было 50 литров пресной воды. Израсходовали за 7 дней 40 литров воды. Сколько литров пресной воды осталось?</a:t>
            </a:r>
          </a:p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57451937-cute-dolphin-cartoon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9750" y="2071678"/>
            <a:ext cx="3524250" cy="428625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artoon-style-wooden-barrel-vector-800x5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2571744"/>
            <a:ext cx="4370056" cy="3091814"/>
          </a:xfrm>
          <a:prstGeom prst="rect">
            <a:avLst/>
          </a:prstGeom>
        </p:spPr>
      </p:pic>
      <p:pic>
        <p:nvPicPr>
          <p:cNvPr id="4" name="Рисунок 3" descr="cartoon-style-wooden-barrel-vector-800x5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2714620"/>
            <a:ext cx="4370056" cy="3091814"/>
          </a:xfrm>
          <a:prstGeom prst="rect">
            <a:avLst/>
          </a:prstGeom>
        </p:spPr>
      </p:pic>
      <p:pic>
        <p:nvPicPr>
          <p:cNvPr id="5" name="Рисунок 4" descr="cartoon-style-wooden-barrel-vector-800x5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2500306"/>
            <a:ext cx="4370056" cy="3091814"/>
          </a:xfrm>
          <a:prstGeom prst="rect">
            <a:avLst/>
          </a:prstGeom>
        </p:spPr>
      </p:pic>
      <p:pic>
        <p:nvPicPr>
          <p:cNvPr id="6" name="Рисунок 5" descr="cartoon-style-wooden-barrel-vector-800x5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2857496"/>
            <a:ext cx="4370056" cy="3091814"/>
          </a:xfrm>
          <a:prstGeom prst="rect">
            <a:avLst/>
          </a:prstGeom>
        </p:spPr>
      </p:pic>
      <p:pic>
        <p:nvPicPr>
          <p:cNvPr id="7" name="Рисунок 6" descr="cartoon-style-wooden-barrel-vector-800x5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3944" y="3143248"/>
            <a:ext cx="4370056" cy="3091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6867540" y="2295516"/>
            <a:ext cx="561980" cy="25622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15140" y="2143116"/>
            <a:ext cx="1071570" cy="85725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 flipH="1">
            <a:off x="1142976" y="642918"/>
            <a:ext cx="5500694" cy="1785950"/>
          </a:xfrm>
          <a:prstGeom prst="wedgeEllipseCallou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04" y="1357298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57451937-cute-dolphin-cartoon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9750" y="2071678"/>
            <a:ext cx="3524250" cy="428625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zeL2vrHNL._AC_SL1500_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4071942"/>
            <a:ext cx="2023071" cy="141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285852" y="2285992"/>
            <a:ext cx="1928826" cy="142876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8000x4934_1350722_[www.ArtFile.ru]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857364"/>
            <a:ext cx="3312616" cy="23288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4" name="WordArt 5"/>
          <p:cNvSpPr>
            <a:spLocks noGrp="1" noChangeArrowheads="1" noChangeShapeType="1" noTextEdit="1"/>
          </p:cNvSpPr>
          <p:nvPr>
            <p:ph type="subTitle" idx="1"/>
          </p:nvPr>
        </p:nvSpPr>
        <p:spPr bwMode="auto">
          <a:xfrm>
            <a:off x="1428728" y="5105400"/>
            <a:ext cx="6400800" cy="17526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spcFirstLastPara="1" wrap="none" fromWordArt="1">
            <a:prstTxWarp prst="textArchUp">
              <a:avLst>
                <a:gd name="adj" fmla="val 11214064"/>
              </a:avLst>
            </a:prstTxWarp>
            <a:normAutofit lnSpcReduction="10000"/>
          </a:bodyPr>
          <a:lstStyle/>
          <a:p>
            <a:pPr algn="ctr"/>
            <a:r>
              <a:rPr lang="ru-RU" sz="2400" b="1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CC"/>
                </a:solidFill>
                <a:latin typeface="Comic Sans MS"/>
              </a:rPr>
              <a:t>Морское</a:t>
            </a:r>
          </a:p>
          <a:p>
            <a:pPr algn="ctr"/>
            <a:endParaRPr lang="ru-RU" sz="2400" b="1" kern="10" dirty="0" smtClean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00FFCC"/>
              </a:solidFill>
              <a:latin typeface="Comic Sans MS"/>
            </a:endParaRPr>
          </a:p>
          <a:p>
            <a:pPr algn="ctr"/>
            <a:r>
              <a:rPr lang="ru-RU" sz="2400" b="1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CC"/>
                </a:solidFill>
                <a:latin typeface="Comic Sans MS"/>
              </a:rPr>
              <a:t> </a:t>
            </a:r>
            <a:endParaRPr lang="ru-RU" sz="2400" b="1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00FFCC"/>
              </a:solidFill>
              <a:latin typeface="Comic Sans MS"/>
            </a:endParaRPr>
          </a:p>
          <a:p>
            <a:pPr algn="ctr"/>
            <a:r>
              <a:rPr lang="ru-RU" sz="24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CC"/>
                </a:solidFill>
                <a:latin typeface="Comic Sans MS"/>
              </a:rPr>
              <a:t>путешествие</a:t>
            </a:r>
          </a:p>
        </p:txBody>
      </p:sp>
      <p:pic>
        <p:nvPicPr>
          <p:cNvPr id="7" name="Vangelis - Oceanic - морское путешеств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282" y="285728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 descr="d44390f809caecf817cb7fe0175fe39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416"/>
          <a:stretch>
            <a:fillRect/>
          </a:stretch>
        </p:blipFill>
        <p:spPr>
          <a:xfrm>
            <a:off x="785786" y="214290"/>
            <a:ext cx="7522337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000100" y="928670"/>
            <a:ext cx="7286676" cy="328614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00206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11" idx="1"/>
            <a:endCxn id="11" idx="3"/>
          </p:cNvCxnSpPr>
          <p:nvPr/>
        </p:nvCxnSpPr>
        <p:spPr>
          <a:xfrm rot="10800000" flipH="1">
            <a:off x="1000100" y="2571744"/>
            <a:ext cx="7286676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964513" y="1750207"/>
            <a:ext cx="1643074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79951" y="3392487"/>
            <a:ext cx="1643074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357554" y="4211122"/>
            <a:ext cx="242889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cap="all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7</a:t>
            </a:r>
            <a:endParaRPr lang="ru-RU" sz="5400" b="1" cap="all" spc="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>
            <a:off x="1214414" y="285728"/>
            <a:ext cx="6643734" cy="4286280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6" idx="0"/>
          </p:cNvCxnSpPr>
          <p:nvPr/>
        </p:nvCxnSpPr>
        <p:spPr>
          <a:xfrm rot="16200000" flipH="1">
            <a:off x="2803909" y="2018100"/>
            <a:ext cx="4286280" cy="821537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6" idx="5"/>
          </p:cNvCxnSpPr>
          <p:nvPr/>
        </p:nvCxnSpPr>
        <p:spPr>
          <a:xfrm>
            <a:off x="4929190" y="2357430"/>
            <a:ext cx="1268025" cy="7143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57554" y="4211122"/>
            <a:ext cx="242889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cap="all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endParaRPr lang="ru-RU" sz="5400" b="1" cap="all" spc="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prodfoto3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642918"/>
            <a:ext cx="6074951" cy="5500702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429256" y="2214554"/>
            <a:ext cx="2571768" cy="200026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ec0c77794c139d17c1b7c2e4f61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562" t="8742" r="1562" b="11689"/>
          <a:stretch>
            <a:fillRect/>
          </a:stretch>
        </p:blipFill>
        <p:spPr>
          <a:xfrm>
            <a:off x="4429124" y="1142984"/>
            <a:ext cx="4429156" cy="5143541"/>
          </a:xfrm>
          <a:prstGeom prst="rect">
            <a:avLst/>
          </a:prstGeom>
          <a:ln w="3175">
            <a:noFill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8" name="Овальная выноска 7"/>
          <p:cNvSpPr/>
          <p:nvPr/>
        </p:nvSpPr>
        <p:spPr>
          <a:xfrm flipH="1">
            <a:off x="428596" y="357166"/>
            <a:ext cx="5500694" cy="1785950"/>
          </a:xfrm>
          <a:prstGeom prst="wedgeEllipseCallou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571480"/>
            <a:ext cx="5000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Ребята, попробуйте решить мои задачки, тогда я вас пропущу!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429256" y="2214554"/>
            <a:ext cx="2571768" cy="200026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ec0c77794c139d17c1b7c2e4f61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562" t="8742" r="1562" b="11689"/>
          <a:stretch>
            <a:fillRect/>
          </a:stretch>
        </p:blipFill>
        <p:spPr>
          <a:xfrm>
            <a:off x="4429124" y="1142984"/>
            <a:ext cx="4429156" cy="5143541"/>
          </a:xfrm>
          <a:prstGeom prst="rect">
            <a:avLst/>
          </a:prstGeom>
          <a:ln w="3175">
            <a:noFill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8" name="Овальная выноска 7"/>
          <p:cNvSpPr/>
          <p:nvPr/>
        </p:nvSpPr>
        <p:spPr>
          <a:xfrm flipH="1">
            <a:off x="500034" y="571480"/>
            <a:ext cx="5500694" cy="1785950"/>
          </a:xfrm>
          <a:prstGeom prst="wedgeEllipseCallou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1285860"/>
            <a:ext cx="500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45</Words>
  <PresentationFormat>Экран (4:3)</PresentationFormat>
  <Paragraphs>11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Костыря</dc:creator>
  <cp:lastModifiedBy>Костыря</cp:lastModifiedBy>
  <cp:revision>23</cp:revision>
  <dcterms:created xsi:type="dcterms:W3CDTF">2023-10-13T20:54:11Z</dcterms:created>
  <dcterms:modified xsi:type="dcterms:W3CDTF">2023-10-15T19:53:06Z</dcterms:modified>
</cp:coreProperties>
</file>