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53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56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38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95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215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304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96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97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584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277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882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54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37C61-2053-473F-856F-575C46916121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07595-2D3C-490F-B01D-B71F0C4269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547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www.rukodelie.ru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rukodelie.ru/articles/vyshivanije_na_polotencah_i_rubashkah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09904"/>
            <a:ext cx="9144000" cy="77776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ahnschrift" panose="020B0502040204020203" pitchFamily="34" charset="0"/>
              </a:rPr>
              <a:t>Русская народная вышивка</a:t>
            </a:r>
            <a:endParaRPr lang="ru-RU" dirty="0">
              <a:latin typeface="Bahnschrift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412827"/>
            <a:ext cx="9144000" cy="1187669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Выполнил: преподаватель изобразительного искусства</a:t>
            </a:r>
          </a:p>
          <a:p>
            <a:r>
              <a:rPr lang="ru-RU" dirty="0" smtClean="0"/>
              <a:t>МБОУ «Приволжская СОШ 1»</a:t>
            </a:r>
          </a:p>
          <a:p>
            <a:r>
              <a:rPr lang="ru-RU" dirty="0" smtClean="0"/>
              <a:t>Войнова А.О.</a:t>
            </a:r>
            <a:endParaRPr lang="ru-RU" dirty="0"/>
          </a:p>
        </p:txBody>
      </p:sp>
      <p:pic>
        <p:nvPicPr>
          <p:cNvPr id="1026" name="Picture 2" descr="https://gas-kvas.com/uploads/posts/2023-01/1674481925_gas-kvas-com-p-risunok-polotentsa-s-narodnimi-uzorami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890" y="1187669"/>
            <a:ext cx="7336219" cy="3983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2783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9697"/>
            <a:ext cx="10515600" cy="38572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>
                <a:latin typeface="Bahnschrift SemiBold" panose="020B0502040204020203" pitchFamily="34" charset="0"/>
              </a:rPr>
              <a:t>Вышивка на полотенцах играла роль оберега во время обрядов, связанных с рождением, свадьбой и смертью, она считалась символом связи с предками. Полотенцами украшали еще древних языческих идолов, а позже они стали использоваться и в христианских обрядах. Наконец, вышивка на полотенцах долгое время оставалась неотъемлемой частью подготовки приданого: у разных народов, живущих на территории нашей страны, невесты должны были приготовить к свадьбе от 100 до 200 различных вышитых предметов.</a:t>
            </a:r>
            <a:br>
              <a:rPr lang="ru-RU" sz="2200" dirty="0">
                <a:latin typeface="Bahnschrift SemiBold" panose="020B0502040204020203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>
              <a:latin typeface="Bahnschrift SemiBold" panose="020B0502040204020203" pitchFamily="34" charset="0"/>
            </a:endParaRPr>
          </a:p>
        </p:txBody>
      </p:sp>
      <p:pic>
        <p:nvPicPr>
          <p:cNvPr id="10242" name="Picture 2" descr="https://ovechka.com.ua/content/images/1/749x524l80nn0/pozi-dlya-vishivannya-785346785193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127" y="2533621"/>
            <a:ext cx="5709745" cy="3994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8364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>
                <a:latin typeface="Bahnschrift SemiBold" panose="020B0502040204020203" pitchFamily="34" charset="0"/>
              </a:rPr>
              <a:t>Сегодня вышивка на полотенцах уже не воспринимается как элемент культа. Она носит скорее декоративный характер и не несет особой смысловой нагрузки. Однако время от времени полотенца еще участвуют в важных событиях нашей жизни – так, свадебный рушник продолжают использовать при церемониях бракосочетания.</a:t>
            </a:r>
          </a:p>
        </p:txBody>
      </p:sp>
      <p:pic>
        <p:nvPicPr>
          <p:cNvPr id="11270" name="Picture 6" descr="https://almode.ru/uploads/posts/2021-03/1616028400_1-p-svadebnaya-tseremoniya-s-rushnikom-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74094"/>
            <a:ext cx="5181600" cy="345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s://almode.ru/uploads/posts/2021-03/1616028419_6-p-svadebnaya-tseremoniya-s-rushnikom-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75821"/>
            <a:ext cx="5181600" cy="3450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3167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630622"/>
            <a:ext cx="10515600" cy="987971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Bahnschrift SemiBold" panose="020B0502040204020203" pitchFamily="34" charset="0"/>
              </a:rPr>
              <a:t>Практическое задание</a:t>
            </a:r>
            <a:endParaRPr lang="ru-RU" sz="4400" dirty="0">
              <a:latin typeface="Bahnschrift SemiBold" panose="020B0502040204020203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2406869"/>
            <a:ext cx="10515600" cy="1450427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Выполнить эскиз вышитого полотенца в технике аппликации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Материалы: бумага белая и красная, ножницы, клей.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264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272972"/>
          </a:xfrm>
        </p:spPr>
        <p:txBody>
          <a:bodyPr>
            <a:normAutofit fontScale="90000"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000" b="1" dirty="0" smtClean="0">
                <a:latin typeface="Bahnschrift SemiBold" panose="020B0502040204020203" pitchFamily="34" charset="0"/>
                <a:cs typeface="Times New Roman" pitchFamily="18" charset="0"/>
              </a:rPr>
              <a:t>Из </a:t>
            </a:r>
            <a:r>
              <a:rPr lang="ru-RU" altLang="ru-RU" sz="2000" b="1" dirty="0">
                <a:latin typeface="Bahnschrift SemiBold" panose="020B0502040204020203" pitchFamily="34" charset="0"/>
                <a:cs typeface="Times New Roman" pitchFamily="18" charset="0"/>
              </a:rPr>
              <a:t>альбомного листа вырезать нарядные «кружева» и украсить ими свое полотенце</a:t>
            </a:r>
            <a:r>
              <a:rPr lang="ru-RU" altLang="ru-RU" sz="2000" b="1" dirty="0" smtClean="0">
                <a:latin typeface="Bahnschrift SemiBold" panose="020B0502040204020203" pitchFamily="34" charset="0"/>
                <a:cs typeface="Times New Roman" pitchFamily="18" charset="0"/>
              </a:rPr>
              <a:t>.</a:t>
            </a:r>
            <a:br>
              <a:rPr lang="ru-RU" altLang="ru-RU" sz="2000" b="1" dirty="0" smtClean="0">
                <a:latin typeface="Bahnschrift SemiBold" panose="020B0502040204020203" pitchFamily="34" charset="0"/>
                <a:cs typeface="Times New Roman" pitchFamily="18" charset="0"/>
              </a:rPr>
            </a:br>
            <a:r>
              <a:rPr lang="ru-RU" altLang="ru-RU" sz="2000" b="1" dirty="0">
                <a:latin typeface="Bahnschrift SemiBold" panose="020B0502040204020203" pitchFamily="34" charset="0"/>
                <a:cs typeface="Times New Roman" pitchFamily="18" charset="0"/>
              </a:rPr>
              <a:t/>
            </a:r>
            <a:br>
              <a:rPr lang="ru-RU" altLang="ru-RU" sz="2000" b="1" dirty="0">
                <a:latin typeface="Bahnschrift SemiBold" panose="020B0502040204020203" pitchFamily="34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Для того, чтобы изготовить «кружевное полотенце», </a:t>
            </a:r>
            <a:r>
              <a:rPr lang="ru-RU" altLang="ru-RU" sz="2200" b="1" u="sng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необходимо:</a:t>
            </a:r>
            <a:br>
              <a:rPr lang="ru-RU" altLang="ru-RU" sz="2200" b="1" u="sng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</a:br>
            <a:r>
              <a:rPr lang="ru-RU" altLang="ru-RU" sz="2200" b="1" u="sng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1. </a:t>
            </a:r>
            <a:r>
              <a:rPr lang="ru-RU" altLang="ru-RU" sz="2200" b="1" dirty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С</a:t>
            </a:r>
            <a: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ложить лист несколько раз «гармошкой»;</a:t>
            </a:r>
            <a:b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2. Вырезать ажурный  узор для украшения края полотенца;</a:t>
            </a:r>
            <a:b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</a:br>
            <a: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  <a:t>3. Взять полоски цветной бумаги и, сложив их гармошкой, вырезать узор, применяя известные символы</a:t>
            </a:r>
            <a:br>
              <a:rPr lang="ru-RU" altLang="ru-RU" sz="2200" b="1" dirty="0" smtClean="0">
                <a:solidFill>
                  <a:srgbClr val="0D0D0D"/>
                </a:solidFill>
                <a:latin typeface="Bahnschrift SemiBold" panose="020B0502040204020203" pitchFamily="34" charset="0"/>
                <a:cs typeface="Times New Roman" pitchFamily="18" charset="0"/>
              </a:rPr>
            </a:br>
            <a:endParaRPr lang="ru-RU" sz="2200" dirty="0">
              <a:latin typeface="Bahnschrift SemiBold" panose="020B0502040204020203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82381" y="2522483"/>
            <a:ext cx="7427237" cy="412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356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 SemiBold" panose="020B0502040204020203" pitchFamily="34" charset="0"/>
              </a:rPr>
              <a:t>Готовые «кружевные полотенца» </a:t>
            </a:r>
            <a:endParaRPr lang="ru-RU" dirty="0">
              <a:latin typeface="Bahnschrift SemiBold" panose="020B0502040204020203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704114" y="1481959"/>
            <a:ext cx="6783772" cy="508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510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725213"/>
            <a:ext cx="10515600" cy="163961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b="1" dirty="0" smtClean="0">
                <a:latin typeface="Bahnschrift SemiBold" panose="020B0502040204020203" pitchFamily="34" charset="0"/>
              </a:rPr>
              <a:t>История русской вышивки</a:t>
            </a:r>
            <a:r>
              <a:rPr lang="ru-RU" sz="2200" dirty="0" smtClean="0">
                <a:latin typeface="Bahnschrift SemiBold" panose="020B0502040204020203" pitchFamily="34" charset="0"/>
              </a:rPr>
              <a:t> берет свое начало в 9-10 веке. Об этом говорят разные находки археологов. К таким находкам относятся фрагменты одежды, которые украшены узорами и выполнены золотыми нитями. Золотое шитье в те времена было очень популярным. Знатные особы украшали им одежду и предметы быта</a:t>
            </a:r>
            <a:r>
              <a:rPr lang="ru-RU" dirty="0">
                <a:latin typeface="Bahnschrift SemiBold" panose="020B0502040204020203" pitchFamily="34" charset="0"/>
              </a:rPr>
              <a:t/>
            </a:r>
            <a:br>
              <a:rPr lang="ru-RU" dirty="0">
                <a:latin typeface="Bahnschrift SemiBold" panose="020B0502040204020203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2" name="Picture 4" descr="https://avatars.dzeninfra.ru/get-zen_doc/235990/pub_5ce53da8ed1dca00b31f8ebe_5ce53e63eced5000b45ceebd/scale_12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05903"/>
            <a:ext cx="4957661" cy="330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pinimg.com/736x/f2/db/0d/f2db0d9b1ff182d7964516e8fce6a76b--viking-embroidery-pearl-embroidery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2205903"/>
            <a:ext cx="4842641" cy="333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123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>
                <a:latin typeface="Bahnschrift SemiBold" panose="020B0502040204020203" pitchFamily="34" charset="0"/>
              </a:rPr>
              <a:t>Искусство вышивания не стояло на месте и постоянно развивалось. Так в 14-17 вв. </a:t>
            </a:r>
            <a:r>
              <a:rPr lang="ru-RU" sz="2000" dirty="0">
                <a:latin typeface="Bahnschrift SemiBold" panose="020B0502040204020203" pitchFamily="34" charset="0"/>
                <a:hlinkClick r:id="rId2"/>
              </a:rPr>
              <a:t>вышивкой</a:t>
            </a:r>
            <a:r>
              <a:rPr lang="ru-RU" sz="2000" dirty="0">
                <a:latin typeface="Bahnschrift SemiBold" panose="020B0502040204020203" pitchFamily="34" charset="0"/>
              </a:rPr>
              <a:t> украшают предметы обихода и костюмы. Церковные облачения и одежду вышивали серебряными и золотыми нитями, добавляя при этом к ним самоцветы и жемчуг. Также вышивкой украшали полотенца свадебные, платки, рубахи.</a:t>
            </a:r>
          </a:p>
        </p:txBody>
      </p:sp>
      <p:pic>
        <p:nvPicPr>
          <p:cNvPr id="3074" name="Picture 2" descr="https://icons.pstgu.ru/img/base/origin/000256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454856"/>
            <a:ext cx="5181600" cy="30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originals/58/57/07/585707c99b84b6b583ced360242e4b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78688"/>
            <a:ext cx="4926724" cy="3275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756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Bahnschrift SemiBold" panose="020B0502040204020203" pitchFamily="34" charset="0"/>
              </a:rPr>
              <a:t>Конечно такое занятие было прерогативой состоятельных дам. Однако начиная с XVIII в., вышивкой начинают заниматься практически все слои населения, в основном девушки-крестьянки. Как и раньше, </a:t>
            </a:r>
            <a:r>
              <a:rPr lang="ru-RU" sz="2000" dirty="0">
                <a:latin typeface="Bahnschrift SemiBold" panose="020B0502040204020203" pitchFamily="34" charset="0"/>
              </a:rPr>
              <a:t>ею украшали </a:t>
            </a:r>
            <a:r>
              <a:rPr lang="ru-RU" sz="2000" dirty="0">
                <a:latin typeface="Bahnschrift SemiBold" panose="020B0502040204020203" pitchFamily="34" charset="0"/>
                <a:hlinkClick r:id="rId2"/>
              </a:rPr>
              <a:t>полотенца</a:t>
            </a:r>
            <a:r>
              <a:rPr lang="ru-RU" sz="2000" dirty="0">
                <a:latin typeface="Bahnschrift SemiBold" panose="020B0502040204020203" pitchFamily="34" charset="0"/>
              </a:rPr>
              <a:t>, одежду, передники и так далее. Каждая вышивка в то время имела свое особое значение. Чаще всего, </a:t>
            </a:r>
            <a:r>
              <a:rPr lang="ru-RU" sz="2000" dirty="0" err="1">
                <a:latin typeface="Bahnschrift SemiBold" panose="020B0502040204020203" pitchFamily="34" charset="0"/>
              </a:rPr>
              <a:t>вышиваясь</a:t>
            </a:r>
            <a:r>
              <a:rPr lang="ru-RU" sz="2000" dirty="0">
                <a:latin typeface="Bahnschrift SemiBold" panose="020B0502040204020203" pitchFamily="34" charset="0"/>
              </a:rPr>
              <a:t> на одежде, она служила оберегом. Для этого её наносили на рукавах, подоле, воротнике</a:t>
            </a:r>
            <a:r>
              <a:rPr lang="ru-RU" sz="2000" dirty="0" smtClean="0">
                <a:latin typeface="Bahnschrift SemiBold" panose="020B0502040204020203" pitchFamily="34" charset="0"/>
              </a:rPr>
              <a:t>.</a:t>
            </a:r>
            <a:endParaRPr lang="ru-RU" sz="2000" dirty="0">
              <a:latin typeface="Bahnschrift SemiBold" panose="020B0502040204020203" pitchFamily="34" charset="0"/>
            </a:endParaRPr>
          </a:p>
        </p:txBody>
      </p:sp>
      <p:pic>
        <p:nvPicPr>
          <p:cNvPr id="4098" name="Picture 2" descr="https://rusmuseumvrm.ru/data/collections/painting/19_20/malyavin_f._a._krestyanskaya_devushka_za_vishivaniem._1893._zh-11341/19624_mainfoto_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42" y="2028825"/>
            <a:ext cx="5012855" cy="414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.pinimg.com/736x/84/73/46/847346ff2b9843479ab2ee411400ce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920" y="2028825"/>
            <a:ext cx="3112160" cy="414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288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000" dirty="0">
                <a:latin typeface="Bahnschrift SemiBold" panose="020B0502040204020203" pitchFamily="34" charset="0"/>
              </a:rPr>
              <a:t>Один из самых распространенных и популярных мотивов в вышивке – это ромб. При этом, у каждого народа он мог изображаться совершенно по-разному. В некоторых культурах его рассматривали как символ плодородия. Если говорить о растительных орнаментах, то здесь востребованным является дерево жизни или мировое дерево. Также очень часто на вышивках можно встретить женскую фигуру, которая символизирует Богиню-Мать.</a:t>
            </a:r>
          </a:p>
        </p:txBody>
      </p:sp>
      <p:pic>
        <p:nvPicPr>
          <p:cNvPr id="5124" name="Picture 4" descr="https://gas-kvas.com/uploads/posts/2023-01/1674508256_gas-kvas-com-p-risunok-drevo-zhizni-v-uzorakh-vishivki-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001" y="1944414"/>
            <a:ext cx="8751997" cy="437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304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Bahnschrift SemiBold" panose="020B0502040204020203" pitchFamily="34" charset="0"/>
              </a:rPr>
              <a:t>Богиня-Мать</a:t>
            </a:r>
            <a:endParaRPr lang="ru-RU" dirty="0">
              <a:latin typeface="Bahnschrift SemiBold" panose="020B0502040204020203" pitchFamily="34" charset="0"/>
            </a:endParaRPr>
          </a:p>
        </p:txBody>
      </p:sp>
      <p:pic>
        <p:nvPicPr>
          <p:cNvPr id="6146" name="Picture 2" descr="https://gas-kvas.com/uploads/posts/2023-01/1674041972_gas-kvas-com-p-risunok-na-temu-russkaya-narodnaya-vishivk-4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138" y="1635820"/>
            <a:ext cx="6960476" cy="473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285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20717"/>
            <a:ext cx="10515600" cy="2154621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Bahnschrift SemiBold" panose="020B0502040204020203" pitchFamily="34" charset="0"/>
              </a:rPr>
              <a:t>В русской вышивке очень большое значение имеют орнаменты и узоры. Как правило, они геометрические и представляют собой ромбы, птиц, деревья, женские образы. Солнечный мотив в русской вышивке изображали с помощью ромбов, кругов, розеток. Если изображали женскую фигуру или цветущее дерево, то это означало, что таким образом рукодельница хочет указать на плодородие земли. А приход весны, как правило, символизировала птица. Если вышивка была свободной, то как правило преобладали узоры растительного характера</a:t>
            </a:r>
            <a:r>
              <a:rPr lang="ru-RU" sz="2000" dirty="0" smtClean="0">
                <a:latin typeface="Bahnschrift SemiBold" panose="020B0502040204020203" pitchFamily="34" charset="0"/>
              </a:rPr>
              <a:t>.</a:t>
            </a:r>
            <a:endParaRPr lang="ru-RU" sz="2000" dirty="0">
              <a:latin typeface="Bahnschrift SemiBold" panose="020B0502040204020203" pitchFamily="34" charset="0"/>
            </a:endParaRPr>
          </a:p>
        </p:txBody>
      </p:sp>
      <p:pic>
        <p:nvPicPr>
          <p:cNvPr id="7170" name="Picture 2" descr="https://i.pinimg.com/originals/cb/50/be/cb50bedf4f5b1d119dd70f40803044f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628564"/>
            <a:ext cx="5181600" cy="329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sun9-42.userapi.com/impf/iAWQUvPoKKp0JmrrJPTvMiLHXPJmASUvronk5w/PEjREY6WKwo.jpg?size=1280x895&amp;quality=96&amp;sign=3f48a67d2c97cf66b8322c76fe970874&amp;c_uniq_tag=EjZkuPJcT-wsEvdtVnjQye80TtlJQIf6s2jeb88G_F4&amp;type=alb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779" y="2628563"/>
            <a:ext cx="4712650" cy="3295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471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318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latin typeface="Bahnschrift SemiBold" panose="020B0502040204020203" pitchFamily="34" charset="0"/>
              </a:rPr>
              <a:t>Вышивка на полотенцах: многовековая история</a:t>
            </a:r>
            <a:r>
              <a:rPr lang="ru-RU" b="1" dirty="0">
                <a:latin typeface="Bahnschrift SemiBold" panose="020B0502040204020203" pitchFamily="34" charset="0"/>
              </a:rPr>
              <a:t/>
            </a:r>
            <a:br>
              <a:rPr lang="ru-RU" b="1" dirty="0">
                <a:latin typeface="Bahnschrift SemiBold" panose="020B0502040204020203" pitchFamily="34" charset="0"/>
              </a:rPr>
            </a:br>
            <a:r>
              <a:rPr lang="ru-RU" b="1" dirty="0">
                <a:latin typeface="Bahnschrift SemiBold" panose="020B0502040204020203" pitchFamily="34" charset="0"/>
              </a:rPr>
              <a:t/>
            </a:r>
            <a:br>
              <a:rPr lang="ru-RU" b="1" dirty="0">
                <a:latin typeface="Bahnschrift SemiBold" panose="020B0502040204020203" pitchFamily="34" charset="0"/>
              </a:rPr>
            </a:br>
            <a:endParaRPr lang="ru-RU" dirty="0">
              <a:latin typeface="Bahnschrift SemiBold" panose="020B0502040204020203" pitchFamily="34" charset="0"/>
            </a:endParaRPr>
          </a:p>
        </p:txBody>
      </p:sp>
      <p:pic>
        <p:nvPicPr>
          <p:cNvPr id="8194" name="Picture 2" descr="http://flomaster.club/uploads/posts/2022-08/1660772058_8-flomaster-club-p-rushnik-kartinki-dlya-detei-krasivo-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111" y="1449032"/>
            <a:ext cx="7553777" cy="5035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059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>
                <a:latin typeface="Bahnschrift SemiBold" panose="020B0502040204020203" pitchFamily="34" charset="0"/>
              </a:rPr>
              <a:t>Вышивка на полотенцах имеет долгую и богатую историю. Изначально полотенца на Руси были предметом ритуальным, неразрывно связанным со всеми важнейшими событиями жизни человека. А вышивка на полотенцах обладала глубоким символическим значением: ни одна линия орнамента не была случайной, везде было скрыто особое значение.</a:t>
            </a:r>
          </a:p>
        </p:txBody>
      </p:sp>
      <p:pic>
        <p:nvPicPr>
          <p:cNvPr id="9218" name="Picture 2" descr="https://i.ytimg.com/vi/yfAdD0nNlyU/maxresdefaul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382" y="1690688"/>
            <a:ext cx="8415235" cy="4733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516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633</Words>
  <Application>Microsoft Office PowerPoint</Application>
  <PresentationFormat>Широкоэкранный</PresentationFormat>
  <Paragraphs>19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Bahnschrift</vt:lpstr>
      <vt:lpstr>Bahnschrift SemiBold</vt:lpstr>
      <vt:lpstr>Calibri</vt:lpstr>
      <vt:lpstr>Calibri Light</vt:lpstr>
      <vt:lpstr>Times New Roman</vt:lpstr>
      <vt:lpstr>Тема Office</vt:lpstr>
      <vt:lpstr>Русская народная вышивка</vt:lpstr>
      <vt:lpstr>История русской вышивки берет свое начало в 9-10 веке. Об этом говорят разные находки археологов. К таким находкам относятся фрагменты одежды, которые украшены узорами и выполнены золотыми нитями. Золотое шитье в те времена было очень популярным. Знатные особы украшали им одежду и предметы быта  </vt:lpstr>
      <vt:lpstr>Искусство вышивания не стояло на месте и постоянно развивалось. Так в 14-17 вв. вышивкой украшают предметы обихода и костюмы. Церковные облачения и одежду вышивали серебряными и золотыми нитями, добавляя при этом к ним самоцветы и жемчуг. Также вышивкой украшали полотенца свадебные, платки, рубахи.</vt:lpstr>
      <vt:lpstr>Конечно такое занятие было прерогативой состоятельных дам. Однако начиная с XVIII в., вышивкой начинают заниматься практически все слои населения, в основном девушки-крестьянки. Как и раньше, ею украшали полотенца, одежду, передники и так далее. Каждая вышивка в то время имела свое особое значение. Чаще всего, вышиваясь на одежде, она служила оберегом. Для этого её наносили на рукавах, подоле, воротнике.</vt:lpstr>
      <vt:lpstr>Один из самых распространенных и популярных мотивов в вышивке – это ромб. При этом, у каждого народа он мог изображаться совершенно по-разному. В некоторых культурах его рассматривали как символ плодородия. Если говорить о растительных орнаментах, то здесь востребованным является дерево жизни или мировое дерево. Также очень часто на вышивках можно встретить женскую фигуру, которая символизирует Богиню-Мать.</vt:lpstr>
      <vt:lpstr>Богиня-Мать</vt:lpstr>
      <vt:lpstr>В русской вышивке очень большое значение имеют орнаменты и узоры. Как правило, они геометрические и представляют собой ромбы, птиц, деревья, женские образы. Солнечный мотив в русской вышивке изображали с помощью ромбов, кругов, розеток. Если изображали женскую фигуру или цветущее дерево, то это означало, что таким образом рукодельница хочет указать на плодородие земли. А приход весны, как правило, символизировала птица. Если вышивка была свободной, то как правило преобладали узоры растительного характера.</vt:lpstr>
      <vt:lpstr>Вышивка на полотенцах: многовековая история  </vt:lpstr>
      <vt:lpstr>Вышивка на полотенцах имеет долгую и богатую историю. Изначально полотенца на Руси были предметом ритуальным, неразрывно связанным со всеми важнейшими событиями жизни человека. А вышивка на полотенцах обладала глубоким символическим значением: ни одна линия орнамента не была случайной, везде было скрыто особое значение.</vt:lpstr>
      <vt:lpstr>Вышивка на полотенцах играла роль оберега во время обрядов, связанных с рождением, свадьбой и смертью, она считалась символом связи с предками. Полотенцами украшали еще древних языческих идолов, а позже они стали использоваться и в христианских обрядах. Наконец, вышивка на полотенцах долгое время оставалась неотъемлемой частью подготовки приданого: у разных народов, живущих на территории нашей страны, невесты должны были приготовить к свадьбе от 100 до 200 различных вышитых предметов.    </vt:lpstr>
      <vt:lpstr>Сегодня вышивка на полотенцах уже не воспринимается как элемент культа. Она носит скорее декоративный характер и не несет особой смысловой нагрузки. Однако время от времени полотенца еще участвуют в важных событиях нашей жизни – так, свадебный рушник продолжают использовать при церемониях бракосочетания.</vt:lpstr>
      <vt:lpstr>Практическое задание</vt:lpstr>
      <vt:lpstr>Из альбомного листа вырезать нарядные «кружева» и украсить ими свое полотенце.  Для того, чтобы изготовить «кружевное полотенце», необходимо: 1. Сложить лист несколько раз «гармошкой»; 2. Вырезать ажурный  узор для украшения края полотенца; 3. Взять полоски цветной бумаги и, сложив их гармошкой, вырезать узор, применяя известные символы </vt:lpstr>
      <vt:lpstr>Готовые «кружевные полотенца» 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народная вышивка</dc:title>
  <dc:creator>Анна</dc:creator>
  <cp:lastModifiedBy>Анна</cp:lastModifiedBy>
  <cp:revision>15</cp:revision>
  <dcterms:created xsi:type="dcterms:W3CDTF">2023-11-13T18:09:56Z</dcterms:created>
  <dcterms:modified xsi:type="dcterms:W3CDTF">2023-11-13T19:45:15Z</dcterms:modified>
</cp:coreProperties>
</file>