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5" r:id="rId4"/>
    <p:sldId id="259" r:id="rId5"/>
    <p:sldId id="260" r:id="rId6"/>
    <p:sldId id="267" r:id="rId7"/>
    <p:sldId id="261" r:id="rId8"/>
    <p:sldId id="262" r:id="rId9"/>
    <p:sldId id="268" r:id="rId10"/>
    <p:sldId id="263" r:id="rId11"/>
    <p:sldId id="26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03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79D417-02A5-C1BF-99B3-5C66B1982C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D32FDB-DDB7-569D-CEE8-E1650289DB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A0C751-C7F9-574E-719E-789B74E0C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9457-A8CF-8341-B37E-65056D64C61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015BDA2-F6B2-FB2A-6064-6D2704FD7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9F39048-95ED-5A7D-03B9-3C925DFF5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0773-7312-3843-B5B8-8BB1F2514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216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45CD8A-9896-E5AA-DBAD-B974BF08B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DB1DD10-84B5-AC23-3DAF-87B471538B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D3E892-5F34-382A-7E6D-AC1CD3A3A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9457-A8CF-8341-B37E-65056D64C61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6250CF-1DD8-E6F7-B928-4A8D693AC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3CC63D-B8DF-8B7D-FF2B-07B0115CB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0773-7312-3843-B5B8-8BB1F2514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694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1C1ACB6-4AB2-E587-2327-5011D71206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C3FD4DB-D7B9-248E-723A-C3DA0F91DA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EE55BF-DB56-ED36-175C-DB63D3E65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9457-A8CF-8341-B37E-65056D64C61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13F46A-F67C-9AE9-66E7-B5552E0C5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AB1AD7-5737-EFEA-08B9-EB577D2AC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0773-7312-3843-B5B8-8BB1F2514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143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2FF5D9-9AD9-0857-748F-AE4427C9B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06EE8A3-141E-DC44-40B8-EA8CE0C7D0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3C2C63-E428-D7E1-B6F8-C956D5325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9457-A8CF-8341-B37E-65056D64C61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3A2D20-41C7-69BA-F756-849BA1046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2C7BFF-3B54-BF67-7471-010004815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0773-7312-3843-B5B8-8BB1F2514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92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A791D5-812F-A564-264D-1C467AC87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7ADC958-E7B2-FA19-1B1B-57F254272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D1B25F-CEE8-3561-E201-1A0805B8A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9457-A8CF-8341-B37E-65056D64C61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0BBD90-9FC3-DB91-071F-6A0BABA5E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9EAD5F-83AC-8011-4275-3D0B5EB3A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0773-7312-3843-B5B8-8BB1F2514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293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912E9C-6153-2E83-8056-1BE8C1019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57243B-A25A-10AD-30C6-CF0A5D221D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4A91023-231C-F50B-858F-61B253A9C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31BEB0C-4C73-0C31-A538-B7EC01B02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9457-A8CF-8341-B37E-65056D64C61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0A4A8CB-72C4-0E07-110E-F5CB42FDA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FCE6CC3-C158-C445-F898-509267036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0773-7312-3843-B5B8-8BB1F2514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840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AE97D4-5176-1D5A-22D6-9D354FAB3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2C714F-C786-7B49-48AE-0BED75ED81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07DF1B8-F042-8FE4-28D5-43905FF617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94AC5CE-9858-D9D1-8645-48625D1A08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8880999-4C3F-1189-8E7C-903FAB2062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8070056-50C7-A78E-22BF-B1F5B08D3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9457-A8CF-8341-B37E-65056D64C61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D64713A-459D-B3FD-1B09-8D112208E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1653DC8-0E74-40DD-6942-7834C8988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0773-7312-3843-B5B8-8BB1F2514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304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4C3198-CDAB-E185-E205-CC5091ED6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5F1C8D4-5A32-27E2-E19B-FCB674B17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9457-A8CF-8341-B37E-65056D64C61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81E058E-B982-915E-B2F6-CA8A24123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B998531-D72F-CE52-BAFB-FF10D4921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0773-7312-3843-B5B8-8BB1F2514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068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049B874-CD77-7058-652D-CB9981BB0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9457-A8CF-8341-B37E-65056D64C61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84F0907-19AB-4B8E-1417-E2442D8AD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65A5706-C337-B714-E697-4BFB32AEA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0773-7312-3843-B5B8-8BB1F2514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57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475F5E-5BB0-3D0D-EC3B-E045B60CA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E76EE0-BC53-EB68-E92C-33E87EC307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4CCA57A-1D1B-6EF6-6844-F06272AB9B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4B9D831-2101-64C1-E400-111E628DF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9457-A8CF-8341-B37E-65056D64C61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05DAE0B-1611-4072-32AA-ED3537DA6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18A2B36-39C6-277C-E2BD-6442E643F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0773-7312-3843-B5B8-8BB1F2514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455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F41136-AA4C-2755-A997-3378BCC29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29E3DF9-D41D-CF07-C767-B6CE273BE9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47A4135-50B4-7AD3-A9C5-C2CAA9138A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927D6A3-9860-573F-2250-EC7CE89AA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9457-A8CF-8341-B37E-65056D64C61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EE308F0-952E-C286-6401-653ABAA84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033C9C1-5FDC-57F1-8487-8F4895E7C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0773-7312-3843-B5B8-8BB1F2514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707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F5934A-7E5E-2DF2-4AF9-03B0997C0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DF65336-E276-6B56-FFDC-EF842E781D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B1E2A1-D777-EC5D-A863-2D258D7EF9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99457-A8CF-8341-B37E-65056D64C615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C0A87CA-662F-D329-8806-A8A4CC52F8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A0F013-0F2B-8853-035D-8E7FA5C4F7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A0773-7312-3843-B5B8-8BB1F2514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712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8DFA87-A7B3-1D5A-D80E-E0102B3954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8800" b="1" dirty="0">
                <a:solidFill>
                  <a:srgbClr val="FF0000"/>
                </a:solidFill>
              </a:rPr>
              <a:t>Учим</a:t>
            </a:r>
            <a:br>
              <a:rPr lang="ru-RU" sz="8800" b="1" dirty="0">
                <a:solidFill>
                  <a:srgbClr val="FF0000"/>
                </a:solidFill>
              </a:rPr>
            </a:br>
            <a:r>
              <a:rPr lang="ru-RU" sz="8800" b="1" dirty="0">
                <a:solidFill>
                  <a:srgbClr val="FF0000"/>
                </a:solidFill>
              </a:rPr>
              <a:t>Словарные слова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F65117D-9550-113E-FA80-6821C74F9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5837" y="3509963"/>
            <a:ext cx="4495800" cy="304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830D481-A917-29D7-F4FB-93DD14B7CC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5">
            <a:extLst>
              <a:ext uri="{FF2B5EF4-FFF2-40B4-BE49-F238E27FC236}">
                <a16:creationId xmlns:a16="http://schemas.microsoft.com/office/drawing/2014/main" id="{53580143-193E-ADBA-AD65-9CDBBBC292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70727" y="5967206"/>
            <a:ext cx="6312479" cy="266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295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9F9BA5-1241-4129-2707-1C8C7F429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EBCC3C7-3BC8-2DF2-0FEB-9B15608F0F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/>
              <a:t>ж</a:t>
            </a:r>
            <a:r>
              <a:rPr lang="ru-RU" sz="9600" dirty="0">
                <a:solidFill>
                  <a:srgbClr val="FF0000"/>
                </a:solidFill>
              </a:rPr>
              <a:t>е</a:t>
            </a:r>
            <a:r>
              <a:rPr lang="ru-RU" sz="9600" dirty="0"/>
              <a:t>лезо</a:t>
            </a:r>
          </a:p>
        </p:txBody>
      </p:sp>
    </p:spTree>
    <p:extLst>
      <p:ext uri="{BB962C8B-B14F-4D97-AF65-F5344CB8AC3E}">
        <p14:creationId xmlns:p14="http://schemas.microsoft.com/office/powerpoint/2010/main" val="1394267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E44098-A982-EF7A-FB7C-E0F35E61D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F27BC7-9B17-EB0B-7D80-81A909E391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/>
              <a:t>пр</a:t>
            </a:r>
            <a:r>
              <a:rPr lang="ru-RU" sz="9600" dirty="0">
                <a:solidFill>
                  <a:srgbClr val="FF0000"/>
                </a:solidFill>
              </a:rPr>
              <a:t>е</a:t>
            </a:r>
            <a:r>
              <a:rPr lang="ru-RU" sz="9600" dirty="0"/>
              <a:t>дставление</a:t>
            </a:r>
          </a:p>
        </p:txBody>
      </p:sp>
    </p:spTree>
    <p:extLst>
      <p:ext uri="{BB962C8B-B14F-4D97-AF65-F5344CB8AC3E}">
        <p14:creationId xmlns:p14="http://schemas.microsoft.com/office/powerpoint/2010/main" val="3372111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254B97-CDCC-7BAA-0EC4-4A2E314B1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B9A712B4-8A0C-7570-5CC2-183A4A2669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/>
              <a:t>би</a:t>
            </a:r>
            <a:r>
              <a:rPr lang="ru-RU" sz="9600" dirty="0">
                <a:solidFill>
                  <a:srgbClr val="FF0000"/>
                </a:solidFill>
              </a:rPr>
              <a:t>о</a:t>
            </a:r>
            <a:r>
              <a:rPr lang="ru-RU" sz="9600" dirty="0"/>
              <a:t>графия</a:t>
            </a:r>
          </a:p>
        </p:txBody>
      </p:sp>
    </p:spTree>
    <p:extLst>
      <p:ext uri="{BB962C8B-B14F-4D97-AF65-F5344CB8AC3E}">
        <p14:creationId xmlns:p14="http://schemas.microsoft.com/office/powerpoint/2010/main" val="650584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DC141C-CA14-2481-89E8-AE31A4964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763E9F4C-03C0-7250-10A2-AB0E378E5E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/>
              <a:t>б</a:t>
            </a:r>
            <a:r>
              <a:rPr lang="ru-RU" sz="9600" dirty="0">
                <a:solidFill>
                  <a:srgbClr val="FF0000"/>
                </a:solidFill>
              </a:rPr>
              <a:t>о</a:t>
            </a:r>
            <a:r>
              <a:rPr lang="ru-RU" sz="9600" dirty="0"/>
              <a:t>гатство</a:t>
            </a:r>
          </a:p>
        </p:txBody>
      </p:sp>
    </p:spTree>
    <p:extLst>
      <p:ext uri="{BB962C8B-B14F-4D97-AF65-F5344CB8AC3E}">
        <p14:creationId xmlns:p14="http://schemas.microsoft.com/office/powerpoint/2010/main" val="3186206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D48BD7-D175-5AE7-73AC-9B1481758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775B6551-34D7-E292-06F5-E53DFF9C82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/>
              <a:t>бут</a:t>
            </a:r>
            <a:r>
              <a:rPr lang="ru-RU" sz="9600" dirty="0">
                <a:solidFill>
                  <a:srgbClr val="FF0000"/>
                </a:solidFill>
              </a:rPr>
              <a:t>е</a:t>
            </a:r>
            <a:r>
              <a:rPr lang="ru-RU" sz="9600" dirty="0"/>
              <a:t>рбро</a:t>
            </a:r>
            <a:r>
              <a:rPr lang="ru-RU" sz="9600" dirty="0">
                <a:solidFill>
                  <a:srgbClr val="FF0000"/>
                </a:solidFill>
              </a:rPr>
              <a:t>д</a:t>
            </a:r>
          </a:p>
        </p:txBody>
      </p:sp>
    </p:spTree>
    <p:extLst>
      <p:ext uri="{BB962C8B-B14F-4D97-AF65-F5344CB8AC3E}">
        <p14:creationId xmlns:p14="http://schemas.microsoft.com/office/powerpoint/2010/main" val="1005946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6531FE-9CD2-1C65-F479-D978FCC81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52D21C53-80EC-1450-2A6D-DF4B9EAFBC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/>
              <a:t>г</a:t>
            </a:r>
            <a:r>
              <a:rPr lang="ru-RU" sz="9600" dirty="0">
                <a:solidFill>
                  <a:srgbClr val="FF0000"/>
                </a:solidFill>
              </a:rPr>
              <a:t>о</a:t>
            </a:r>
            <a:r>
              <a:rPr lang="ru-RU" sz="9600" dirty="0"/>
              <a:t>тов</a:t>
            </a:r>
          </a:p>
        </p:txBody>
      </p:sp>
    </p:spTree>
    <p:extLst>
      <p:ext uri="{BB962C8B-B14F-4D97-AF65-F5344CB8AC3E}">
        <p14:creationId xmlns:p14="http://schemas.microsoft.com/office/powerpoint/2010/main" val="2235073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376743-C7CB-94D8-3C6E-253C0D8A1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8D8010-6983-B1C7-0943-78B0270CD0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/>
              <a:t>ж</a:t>
            </a:r>
            <a:r>
              <a:rPr lang="ru-RU" sz="9600" dirty="0">
                <a:solidFill>
                  <a:srgbClr val="FF0000"/>
                </a:solidFill>
              </a:rPr>
              <a:t>е</a:t>
            </a:r>
            <a:r>
              <a:rPr lang="ru-RU" sz="9600" dirty="0"/>
              <a:t>лать</a:t>
            </a:r>
          </a:p>
        </p:txBody>
      </p:sp>
    </p:spTree>
    <p:extLst>
      <p:ext uri="{BB962C8B-B14F-4D97-AF65-F5344CB8AC3E}">
        <p14:creationId xmlns:p14="http://schemas.microsoft.com/office/powerpoint/2010/main" val="2043376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FA8386-4562-A5C6-F36A-6ACEB1CE3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8E2FABF0-4352-E050-4E2F-D403A6D5A0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/>
              <a:t>из</a:t>
            </a:r>
            <a:r>
              <a:rPr lang="ru-RU" sz="9600" dirty="0">
                <a:solidFill>
                  <a:srgbClr val="FF0000"/>
                </a:solidFill>
              </a:rPr>
              <a:t>о</a:t>
            </a:r>
            <a:r>
              <a:rPr lang="ru-RU" sz="9600" dirty="0"/>
              <a:t>браж</a:t>
            </a:r>
            <a:r>
              <a:rPr lang="ru-RU" sz="9600" dirty="0">
                <a:solidFill>
                  <a:srgbClr val="FF0000"/>
                </a:solidFill>
              </a:rPr>
              <a:t>е</a:t>
            </a:r>
            <a:r>
              <a:rPr lang="ru-RU" sz="9600" dirty="0"/>
              <a:t>ние</a:t>
            </a:r>
          </a:p>
        </p:txBody>
      </p:sp>
    </p:spTree>
    <p:extLst>
      <p:ext uri="{BB962C8B-B14F-4D97-AF65-F5344CB8AC3E}">
        <p14:creationId xmlns:p14="http://schemas.microsoft.com/office/powerpoint/2010/main" val="3379001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864E47-9F06-03D7-EA45-84FB28728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B80F568D-9FD0-2CD4-06CE-72F6B6DEC9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/>
              <a:t>иску</a:t>
            </a:r>
            <a:r>
              <a:rPr lang="ru-RU" sz="9600" dirty="0">
                <a:solidFill>
                  <a:srgbClr val="FF0000"/>
                </a:solidFill>
              </a:rPr>
              <a:t>сс</a:t>
            </a:r>
            <a:r>
              <a:rPr lang="ru-RU" sz="9600" dirty="0"/>
              <a:t>тво</a:t>
            </a:r>
          </a:p>
        </p:txBody>
      </p:sp>
    </p:spTree>
    <p:extLst>
      <p:ext uri="{BB962C8B-B14F-4D97-AF65-F5344CB8AC3E}">
        <p14:creationId xmlns:p14="http://schemas.microsoft.com/office/powerpoint/2010/main" val="2916358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5AB86-7277-ECC7-D776-3C4D85F99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5517EAF8-770F-D59B-BED5-0BE1DE1134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/>
              <a:t>ист</a:t>
            </a:r>
            <a:r>
              <a:rPr lang="ru-RU" sz="9600" dirty="0">
                <a:solidFill>
                  <a:srgbClr val="FF0000"/>
                </a:solidFill>
              </a:rPr>
              <a:t>и</a:t>
            </a:r>
            <a:r>
              <a:rPr lang="ru-RU" sz="9600" dirty="0"/>
              <a:t>на</a:t>
            </a:r>
          </a:p>
        </p:txBody>
      </p:sp>
    </p:spTree>
    <p:extLst>
      <p:ext uri="{BB962C8B-B14F-4D97-AF65-F5344CB8AC3E}">
        <p14:creationId xmlns:p14="http://schemas.microsoft.com/office/powerpoint/2010/main" val="42120938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14</Words>
  <Application>Microsoft Office PowerPoint</Application>
  <PresentationFormat>Широкоэкранный</PresentationFormat>
  <Paragraphs>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Учим Словарные слова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Антонюк</dc:creator>
  <cp:lastModifiedBy>антон андрей</cp:lastModifiedBy>
  <cp:revision>8</cp:revision>
  <dcterms:created xsi:type="dcterms:W3CDTF">2023-09-19T13:19:25Z</dcterms:created>
  <dcterms:modified xsi:type="dcterms:W3CDTF">2023-11-13T19:02:46Z</dcterms:modified>
</cp:coreProperties>
</file>