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77" r:id="rId3"/>
    <p:sldId id="279" r:id="rId4"/>
    <p:sldId id="283" r:id="rId5"/>
    <p:sldId id="273" r:id="rId6"/>
    <p:sldId id="281" r:id="rId7"/>
    <p:sldId id="272" r:id="rId8"/>
    <p:sldId id="278" r:id="rId9"/>
    <p:sldId id="275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A40533-2B95-4B3E-98FA-E8AADADACF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9F2548E-5911-4972-8575-409648B6F2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C33B604-939D-4D87-B9DA-2E5C2773F6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FFF41-62D6-49ED-819C-0626898E5F7F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DEF19A8-D4E1-47BF-BE6B-C0F7A4FC0C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C3E7FD8-F1CB-4859-8772-B9980008F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69E36-6855-4814-9A58-BAADA0A45A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8946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97897D-ED66-4FA4-A09B-C576AF8DD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754FFF1-E491-4B02-BF51-366CA3B6F2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3DE6082-C7E0-4784-B06C-7263EE22C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FFF41-62D6-49ED-819C-0626898E5F7F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26FCB16-300B-4684-AB57-19B32C1A1D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2C55942-B8AF-45D7-9213-62C3980A4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69E36-6855-4814-9A58-BAADA0A45A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722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0B820B8-3AB5-4236-9FD6-0BB6B0F80D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335D7F3-095D-40A6-856D-3AE1C17EC0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A40D4A7-16DD-4A1B-91E5-BF499F2694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FFF41-62D6-49ED-819C-0626898E5F7F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EE8F2B4-93C2-401A-9EA9-765901DF8F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286FC09-BD92-426A-8A52-51A701EB7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69E36-6855-4814-9A58-BAADA0A45A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305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45B1E0-8B99-45E2-B3D0-B94E66F992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DD4ADE0-1E70-400D-94AE-959890F326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A89CC0E-B065-4876-803A-72FDF3CDD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FFF41-62D6-49ED-819C-0626898E5F7F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B477DD5-C915-4FB8-AA42-B2D85DCE1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F8DCCEF-E884-4A21-A934-4FE6EF2F7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69E36-6855-4814-9A58-BAADA0A45A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9287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C976B1-950C-4946-8C1C-A4BD95C82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B6E8258-B8C5-4166-96C8-AFD24D69D4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F3E14BA-EE24-4C04-B38B-329CDE7EEF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FFF41-62D6-49ED-819C-0626898E5F7F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11593A0-0DD0-4351-8832-DF7AE339E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611BCCD-A355-4AF5-9892-2D9A4BA0C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69E36-6855-4814-9A58-BAADA0A45A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977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570F88-DB33-49CA-98D0-AB087E41C9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ECB57FE-D929-4BE5-81A8-6C2FFA1FF0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37053F6-397D-4066-AE83-41577EF036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641100E-1F96-4A99-93E8-B9443A42E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FFF41-62D6-49ED-819C-0626898E5F7F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185CA76-E4FE-4911-B954-D1E2D1153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A3F5D71-3E23-43FE-A623-DFC529850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69E36-6855-4814-9A58-BAADA0A45A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8916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4F833A-6D72-4DEE-A424-E384D0AC11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6AADE50-9CB9-4AD3-96EB-4C7D66C26E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D1B1958-5E3D-4DCB-92C5-DDDBAFF78C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A86FECC-BED4-4F26-B572-71D350F75C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106781E-311C-44E6-8923-EDDAA8E579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A8D2EDC-1BEE-4FDC-8E0B-9909BBD71D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FFF41-62D6-49ED-819C-0626898E5F7F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59C8339-0204-49AD-B08E-18A1B653D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8B7815B-7946-4128-BED5-F2EE3A8F8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69E36-6855-4814-9A58-BAADA0A45A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034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1B7EA3-12AA-4EF7-B787-4DCCAF5B14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E7A936D-1F72-4FB8-9B0D-DC6BE7476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FFF41-62D6-49ED-819C-0626898E5F7F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49AD03E-429A-4C4C-8066-40E93CBCC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C21F5AA-CA05-42A1-BEF6-8D7821973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69E36-6855-4814-9A58-BAADA0A45A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4782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C8D3298-FB5B-4586-8C5E-EA4FF12FA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FFF41-62D6-49ED-819C-0626898E5F7F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32BE6AB-CECE-4C0A-830A-F86D67BA2F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304C71A-E89F-45C5-8361-09C9A55B3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69E36-6855-4814-9A58-BAADA0A45A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766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F34364-A968-4B27-817D-CA12932437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3A37E2C-CC5C-4B9C-867D-6DA0C40C46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F00FC3D-C6EA-4A87-9571-94D50D621E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9A19598-68AF-4F24-8483-36917BB2CF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FFF41-62D6-49ED-819C-0626898E5F7F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441409F-0CB2-43C5-BD99-918BE8A8DB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7DB8AC8-CC33-4AC3-89CF-AEFF7AB7EA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69E36-6855-4814-9A58-BAADA0A45A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7422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CCB119-74C2-4BA5-A6B8-9C2E169C0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221A8D5-A36B-4C14-A3FD-BBBD35CCAA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F3B39C2-737E-48A8-A642-0987F8D35E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416D2F5-4417-47A5-AACB-E760EE2D94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FFF41-62D6-49ED-819C-0626898E5F7F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42153D0-6D66-411A-BF28-1DC0A0BE5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1D77A91-FBFB-4FE9-B6B6-E9D4AA87A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69E36-6855-4814-9A58-BAADA0A45A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8241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DECF66-AB13-4918-866C-0EF7D3E56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4340D98-3507-4C58-AEAF-A15658990E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36354EC-F862-4D2C-BE90-769A65112D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2FFF41-62D6-49ED-819C-0626898E5F7F}" type="datetimeFigureOut">
              <a:rPr lang="ru-RU" smtClean="0"/>
              <a:t>20.10.2023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DE64C9F-3E75-436A-8401-9D68E63AC9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5B444F9-0828-479B-B677-B46731E094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169E36-6855-4814-9A58-BAADA0A45A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7879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7.png"/><Relationship Id="rId7" Type="http://schemas.openxmlformats.org/officeDocument/2006/relationships/image" Target="../media/image19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vk.com/feed?section=search&amp;q=#%D0%9D%D0%B0%D1%86%D0%BF%D1%80%D0%BE%D0%B5%D0%BA%D1%82%D0%AD%D0%BA%D0%BE%D0%BB%D0%BE%D0%B3%D0%B8%D1%8F" TargetMode="External"/><Relationship Id="rId5" Type="http://schemas.openxmlformats.org/officeDocument/2006/relationships/hyperlink" Target="https://vk.com/feed?section=search&amp;q=#%D0%AD%D0%BA%D0%BE%D1%81%D0%B8%D1%81%D1%82%D0%B5%D0%BC%D0%B0" TargetMode="Externa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imaV\Desktop\Презентация\shkola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796" y="0"/>
            <a:ext cx="11492204" cy="6868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47164" y="572614"/>
            <a:ext cx="9416305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6000" b="1" dirty="0">
              <a:solidFill>
                <a:schemeClr val="bg1"/>
              </a:solidFill>
            </a:endParaRPr>
          </a:p>
          <a:p>
            <a:pPr algn="ctr"/>
            <a:r>
              <a:rPr lang="en-US" sz="6000" b="1" dirty="0">
                <a:solidFill>
                  <a:schemeClr val="bg1"/>
                </a:solidFill>
              </a:rPr>
              <a:t>5</a:t>
            </a:r>
            <a:r>
              <a:rPr lang="ru-RU" sz="6000" b="1" dirty="0">
                <a:solidFill>
                  <a:schemeClr val="bg1"/>
                </a:solidFill>
              </a:rPr>
              <a:t> - А класс</a:t>
            </a:r>
            <a:endParaRPr lang="en-US" sz="6000" b="1" dirty="0">
              <a:solidFill>
                <a:schemeClr val="bg1"/>
              </a:solidFill>
            </a:endParaRPr>
          </a:p>
          <a:p>
            <a:pPr algn="ctr"/>
            <a:r>
              <a:rPr lang="ru-RU" sz="5400" dirty="0">
                <a:solidFill>
                  <a:srgbClr val="FFFF00"/>
                </a:solidFill>
              </a:rPr>
              <a:t>МОУ « СОШ № 82»</a:t>
            </a:r>
          </a:p>
          <a:p>
            <a:pPr algn="ctr"/>
            <a:r>
              <a:rPr lang="ru-RU" sz="2800" dirty="0">
                <a:solidFill>
                  <a:srgbClr val="FFFF00"/>
                </a:solidFill>
              </a:rPr>
              <a:t>Классный руководитель </a:t>
            </a:r>
          </a:p>
          <a:p>
            <a:pPr algn="ctr"/>
            <a:r>
              <a:rPr lang="ru-RU" sz="2800" dirty="0">
                <a:solidFill>
                  <a:srgbClr val="FFFF00"/>
                </a:solidFill>
              </a:rPr>
              <a:t> </a:t>
            </a:r>
            <a:r>
              <a:rPr lang="ru-RU" sz="3600" dirty="0">
                <a:solidFill>
                  <a:srgbClr val="FFFF00"/>
                </a:solidFill>
              </a:rPr>
              <a:t>Верещагина </a:t>
            </a:r>
          </a:p>
          <a:p>
            <a:pPr algn="ctr"/>
            <a:r>
              <a:rPr lang="ru-RU" sz="3600" dirty="0">
                <a:solidFill>
                  <a:srgbClr val="FFFF00"/>
                </a:solidFill>
              </a:rPr>
              <a:t>Светлана Юрьевна </a:t>
            </a:r>
          </a:p>
        </p:txBody>
      </p:sp>
      <p:pic>
        <p:nvPicPr>
          <p:cNvPr id="1028" name="Picture 4" descr="C:\Users\DimaV\Desktop\Презентация\shkola_0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17" y="186612"/>
            <a:ext cx="1376247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DimaV\Desktop\Презентация\shkola_0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1754" y="4707909"/>
            <a:ext cx="1376247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1337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80924E-AE33-4DE7-AC2A-07DB51EB5B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64865FFC-E7D6-415A-BF6A-78E0C776A4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4408" y="32657"/>
            <a:ext cx="11943184" cy="6792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023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61DC8D9-A5D8-4FBD-82FE-C523595FA24F}"/>
              </a:ext>
            </a:extLst>
          </p:cNvPr>
          <p:cNvSpPr txBox="1"/>
          <p:nvPr/>
        </p:nvSpPr>
        <p:spPr>
          <a:xfrm>
            <a:off x="4170784" y="253873"/>
            <a:ext cx="34429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Школьные будни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8987B62-647F-472B-84A8-375135F35D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629" y="102637"/>
            <a:ext cx="2920481" cy="389397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E8CFE10-BC59-4120-BE3F-3597E624AC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0892" y="0"/>
            <a:ext cx="3014563" cy="399661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906230C-9460-4EBE-865A-8BED511D87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1610" y="3044888"/>
            <a:ext cx="3013011" cy="373846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1DE285F-0C3F-493B-837E-B2A18128D8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1855" y="3044889"/>
            <a:ext cx="2920481" cy="373846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https://burobiz-a.akamaihd.net/uploads/images/6237/large_Liniya_razdachi.jpg">
            <a:extLst>
              <a:ext uri="{FF2B5EF4-FFF2-40B4-BE49-F238E27FC236}">
                <a16:creationId xmlns:a16="http://schemas.microsoft.com/office/drawing/2014/main" id="{BC126AC3-CB2A-4523-A727-E353197051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4943" y="132183"/>
            <a:ext cx="4534678" cy="280851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opranoclub.ru/images/150-risunkov-edy-dlya-srisovki/file10479.jpeg">
            <a:extLst>
              <a:ext uri="{FF2B5EF4-FFF2-40B4-BE49-F238E27FC236}">
                <a16:creationId xmlns:a16="http://schemas.microsoft.com/office/drawing/2014/main" id="{14699A37-D39B-455E-8DFE-649850DDDD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953" y="4207523"/>
            <a:ext cx="2690327" cy="243956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www.pngjoy.com/pngm/80/13193056_soft-drink-wholesale-soft-drink-distributor-transparent-png.png">
            <a:extLst>
              <a:ext uri="{FF2B5EF4-FFF2-40B4-BE49-F238E27FC236}">
                <a16:creationId xmlns:a16="http://schemas.microsoft.com/office/drawing/2014/main" id="{6900D6A4-3EBE-40FB-971C-C72F8B4438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6355" y="4445065"/>
            <a:ext cx="2443635" cy="220202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288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ll-aforizmy.ru/wp-content/uploads/2023/08/unj.png">
            <a:extLst>
              <a:ext uri="{FF2B5EF4-FFF2-40B4-BE49-F238E27FC236}">
                <a16:creationId xmlns:a16="http://schemas.microsoft.com/office/drawing/2014/main" id="{7B283526-0277-4185-A3B5-7CE7B85A98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928" y="196871"/>
            <a:ext cx="2923592" cy="2192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.pinimg.com/originals/b3/f8/b9/b3f8b99218a3d29e1e0404c4dd89bc73.jpg">
            <a:extLst>
              <a:ext uri="{FF2B5EF4-FFF2-40B4-BE49-F238E27FC236}">
                <a16:creationId xmlns:a16="http://schemas.microsoft.com/office/drawing/2014/main" id="{D9137486-27C0-4CC9-B88D-A2571A1941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758" y="4546436"/>
            <a:ext cx="4725956" cy="2311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Объект 3">
            <a:extLst>
              <a:ext uri="{FF2B5EF4-FFF2-40B4-BE49-F238E27FC236}">
                <a16:creationId xmlns:a16="http://schemas.microsoft.com/office/drawing/2014/main" id="{3C160BEF-6A56-4678-BEFD-54FD224478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80391" y="79311"/>
            <a:ext cx="5915609" cy="448358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Объект 3">
            <a:extLst>
              <a:ext uri="{FF2B5EF4-FFF2-40B4-BE49-F238E27FC236}">
                <a16:creationId xmlns:a16="http://schemas.microsoft.com/office/drawing/2014/main" id="{62541E49-31A6-4A48-B21A-73EF56C844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4238" y="2507125"/>
            <a:ext cx="5457371" cy="424076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8FECD4E-B074-40A7-A1A2-D81395778FB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59862"/>
          <a:stretch/>
        </p:blipFill>
        <p:spPr>
          <a:xfrm>
            <a:off x="8582157" y="196871"/>
            <a:ext cx="3429452" cy="221579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0435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8EAF6A3-C570-4947-838A-8D0B3D683117}"/>
              </a:ext>
            </a:extLst>
          </p:cNvPr>
          <p:cNvSpPr txBox="1"/>
          <p:nvPr/>
        </p:nvSpPr>
        <p:spPr>
          <a:xfrm>
            <a:off x="4413783" y="289268"/>
            <a:ext cx="3153477" cy="181588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во Всероссийской акции сбора макулатуры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2158283-DBD2-4297-A765-C7A838AC83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0" y="3392623"/>
            <a:ext cx="4572000" cy="3429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9782DAD-1755-48E9-A4AF-F658BFEBE3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2136" y="36377"/>
            <a:ext cx="4665306" cy="342568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Объект 3">
            <a:extLst>
              <a:ext uri="{FF2B5EF4-FFF2-40B4-BE49-F238E27FC236}">
                <a16:creationId xmlns:a16="http://schemas.microsoft.com/office/drawing/2014/main" id="{7AAB7D0D-51E6-42C1-9736-8838D6F813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94558" y="186612"/>
            <a:ext cx="4454351" cy="33407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0706272-BF0F-423D-89FA-7DDF0896BD7C}"/>
              </a:ext>
            </a:extLst>
          </p:cNvPr>
          <p:cNvSpPr txBox="1"/>
          <p:nvPr/>
        </p:nvSpPr>
        <p:spPr>
          <a:xfrm>
            <a:off x="4777543" y="2268533"/>
            <a:ext cx="2425959" cy="5847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БУМБАТЛ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2E74D19-0861-4CF9-9F8E-26E5A394DD79}"/>
              </a:ext>
            </a:extLst>
          </p:cNvPr>
          <p:cNvSpPr txBox="1"/>
          <p:nvPr/>
        </p:nvSpPr>
        <p:spPr>
          <a:xfrm>
            <a:off x="288784" y="3690758"/>
            <a:ext cx="3326990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/>
              <a:t> </a:t>
            </a:r>
            <a:r>
              <a:rPr lang="ru-RU" sz="24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#Экосистема</a:t>
            </a:r>
            <a:endParaRPr lang="ru-RU" sz="24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#</a:t>
            </a:r>
            <a:r>
              <a:rPr lang="ru-RU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НацпроектЭкология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https://trafaret-decor.ru/sites/default/files/2023-05/sbor-makulatury-1518.jpg">
            <a:extLst>
              <a:ext uri="{FF2B5EF4-FFF2-40B4-BE49-F238E27FC236}">
                <a16:creationId xmlns:a16="http://schemas.microsoft.com/office/drawing/2014/main" id="{43E70623-8006-4381-9F8B-09326C9972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586" y="4630100"/>
            <a:ext cx="2437386" cy="2071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trafaret-decor.ru/sites/default/files/styles/fony/public/2023-05/sbor-makulatury-1512.jpg?itok=3rP8qd3l">
            <a:extLst>
              <a:ext uri="{FF2B5EF4-FFF2-40B4-BE49-F238E27FC236}">
                <a16:creationId xmlns:a16="http://schemas.microsoft.com/office/drawing/2014/main" id="{C198E020-EB53-4281-9F88-F06A80CE78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226" y="4106256"/>
            <a:ext cx="3485470" cy="2481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8120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B5D30F7-1DEC-4FB7-8A57-90FCE1921A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39" y="90974"/>
            <a:ext cx="4572000" cy="3429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5B3E666-4ED4-456D-B6A1-91F22399DF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1959" y="2118049"/>
            <a:ext cx="3554963" cy="473995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8AB77C5-10A3-4604-B472-1E342F935C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7078" y="0"/>
            <a:ext cx="3834881" cy="480993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9FDFF20-BC34-4245-A5DD-35E595DEAE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592286"/>
            <a:ext cx="4687078" cy="319573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http://risunki-dlja-srisovki.ru/wp-content/uploads/dlja-detej-1.jpg">
            <a:extLst>
              <a:ext uri="{FF2B5EF4-FFF2-40B4-BE49-F238E27FC236}">
                <a16:creationId xmlns:a16="http://schemas.microsoft.com/office/drawing/2014/main" id="{5B1DD8D5-32B9-44F6-AAD4-83AEF8A531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3527" y="90974"/>
            <a:ext cx="2111827" cy="1877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gas-kvas.com/uploads/posts/2023-01/1673595756_gas-kvas-com-p-detskii-risunok-uchebnik-54.png">
            <a:extLst>
              <a:ext uri="{FF2B5EF4-FFF2-40B4-BE49-F238E27FC236}">
                <a16:creationId xmlns:a16="http://schemas.microsoft.com/office/drawing/2014/main" id="{33A3495B-0532-4062-982D-0571C1278E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2213" y="3820886"/>
            <a:ext cx="3204611" cy="3195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9935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8FB26FE-D7F1-465A-87DA-92B993E8CA4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165" b="19027"/>
          <a:stretch/>
        </p:blipFill>
        <p:spPr>
          <a:xfrm>
            <a:off x="3998651" y="2221915"/>
            <a:ext cx="3857625" cy="451478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Объект 3">
            <a:extLst>
              <a:ext uri="{FF2B5EF4-FFF2-40B4-BE49-F238E27FC236}">
                <a16:creationId xmlns:a16="http://schemas.microsoft.com/office/drawing/2014/main" id="{2938FCFB-352B-4E68-BBCC-4F640B5B90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2147" y="182109"/>
            <a:ext cx="3805720" cy="458583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B13C753-22C1-4A28-A93C-DFEB28DC56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1704" y="182109"/>
            <a:ext cx="4068149" cy="469780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285D7E1-DFDA-497A-84D3-41B7BA6EA492}"/>
              </a:ext>
            </a:extLst>
          </p:cNvPr>
          <p:cNvSpPr txBox="1"/>
          <p:nvPr/>
        </p:nvSpPr>
        <p:spPr>
          <a:xfrm>
            <a:off x="4450702" y="373224"/>
            <a:ext cx="2780523" cy="14773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ВО ВСЕРОССИЙСКОЙ АКЦИИ КО ДНЮ ГОСУДАРСТВЕННОГО ФЛАГА</a:t>
            </a:r>
          </a:p>
        </p:txBody>
      </p:sp>
      <p:pic>
        <p:nvPicPr>
          <p:cNvPr id="4098" name="Picture 2" descr="https://upload.wikimedia.org/wikipedia/commons/thumb/f/fd/Unofficial_Flag_of_Russia.svg/2560px-Unofficial_Flag_of_Russia.svg.png">
            <a:extLst>
              <a:ext uri="{FF2B5EF4-FFF2-40B4-BE49-F238E27FC236}">
                <a16:creationId xmlns:a16="http://schemas.microsoft.com/office/drawing/2014/main" id="{4667F21C-3057-435E-BE04-D7B2B953F1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84" y="4879911"/>
            <a:ext cx="3805720" cy="18877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100" name="Picture 4" descr="https://i1.photo.2gis.com/images/branch/69/9710886710915210_75d8.jpg">
            <a:extLst>
              <a:ext uri="{FF2B5EF4-FFF2-40B4-BE49-F238E27FC236}">
                <a16:creationId xmlns:a16="http://schemas.microsoft.com/office/drawing/2014/main" id="{97251655-9D9A-484C-942C-FD529D79F4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3617" y="4879911"/>
            <a:ext cx="3761592" cy="17075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786349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EC36C6B-00E9-4380-84E0-4ADE58863920}"/>
              </a:ext>
            </a:extLst>
          </p:cNvPr>
          <p:cNvSpPr txBox="1"/>
          <p:nvPr/>
        </p:nvSpPr>
        <p:spPr>
          <a:xfrm>
            <a:off x="2444620" y="5505062"/>
            <a:ext cx="34896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Обычный день столовая  класс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CF3B131-5B51-4AF0-AEBD-9EDE7D8CF9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73" y="233264"/>
            <a:ext cx="2490885" cy="332117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4E42BF9-67E0-49C3-84F6-1CE6CBC4A9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 flipV="1">
            <a:off x="3094943" y="177443"/>
            <a:ext cx="2490885" cy="332118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F6409F0-1B28-488E-AC22-8B94D70A8D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683" y="3787581"/>
            <a:ext cx="4304102" cy="297698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BCC0390-68DF-4E3B-9599-71AC565558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4355" y="93435"/>
            <a:ext cx="2834174" cy="348919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350D790-DF06-44C1-B810-2153B10AFC6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47999" y="186870"/>
            <a:ext cx="2716759" cy="339634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1AA8DB0-440B-446E-ABD0-B580DB1C642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88597" y="3684816"/>
            <a:ext cx="2614806" cy="316385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4" name="Picture 2" descr="https://sun9-22.userapi.com/impg/Ed_aCcbkwgctKxeEV2zeVqzflGFk7oquEeX2AQ/hxXoiBfZiAg.jpg?size=1600x1200&amp;quality=95&amp;sign=3a1ccba47d89f809aaa031e72141f493&amp;type=album">
            <a:extLst>
              <a:ext uri="{FF2B5EF4-FFF2-40B4-BE49-F238E27FC236}">
                <a16:creationId xmlns:a16="http://schemas.microsoft.com/office/drawing/2014/main" id="{BE0042DE-A12C-4F30-9901-6A0A369437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2624" y="3787581"/>
            <a:ext cx="4304103" cy="297698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170810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C4CB24-257C-4D7C-80E4-028D478FF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Библиотека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144F97A-BEF6-4F37-AD69-1571FAFABE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algn="ctr"/>
            <a:endParaRPr lang="ru-RU" b="1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2738B3B-A6D5-4398-9F02-93E42C3EAD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72" y="1"/>
            <a:ext cx="11849877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C888A7F-FC71-47A9-879B-93A5B50EC98B}"/>
              </a:ext>
            </a:extLst>
          </p:cNvPr>
          <p:cNvSpPr/>
          <p:nvPr/>
        </p:nvSpPr>
        <p:spPr>
          <a:xfrm>
            <a:off x="284583" y="0"/>
            <a:ext cx="1142066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/>
            <a:r>
              <a:rPr lang="ru-RU" sz="4400" b="1" dirty="0">
                <a:solidFill>
                  <a:srgbClr val="FFFF00"/>
                </a:solidFill>
              </a:rPr>
              <a:t>Мы представили сейчас  весь наш дружный пятый класс!</a:t>
            </a:r>
          </a:p>
        </p:txBody>
      </p:sp>
    </p:spTree>
    <p:extLst>
      <p:ext uri="{BB962C8B-B14F-4D97-AF65-F5344CB8AC3E}">
        <p14:creationId xmlns:p14="http://schemas.microsoft.com/office/powerpoint/2010/main" val="2755210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636</TotalTime>
  <Words>48</Words>
  <Application>Microsoft Office PowerPoint</Application>
  <PresentationFormat>Широкоэкранный</PresentationFormat>
  <Paragraphs>21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Библиотека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 Верещагина</dc:creator>
  <cp:lastModifiedBy>Светлана Верещагина</cp:lastModifiedBy>
  <cp:revision>26</cp:revision>
  <dcterms:created xsi:type="dcterms:W3CDTF">2023-10-16T19:31:27Z</dcterms:created>
  <dcterms:modified xsi:type="dcterms:W3CDTF">2023-10-20T15:40:13Z</dcterms:modified>
</cp:coreProperties>
</file>