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8" r:id="rId2"/>
    <p:sldId id="256" r:id="rId3"/>
    <p:sldId id="257" r:id="rId4"/>
    <p:sldId id="258" r:id="rId5"/>
    <p:sldId id="269" r:id="rId6"/>
    <p:sldId id="270" r:id="rId7"/>
    <p:sldId id="271" r:id="rId8"/>
    <p:sldId id="272" r:id="rId9"/>
    <p:sldId id="273" r:id="rId10"/>
    <p:sldId id="27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177800" dist="38100" dir="2700000" algn="tl">
              <a:srgbClr val="000000">
                <a:alpha val="24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152400" dist="38100" dir="2700000" algn="tl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B1DB6C-9608-4B68-B45C-2D116533E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10368282" cy="2810482"/>
          </a:xfrm>
        </p:spPr>
        <p:txBody>
          <a:bodyPr>
            <a:normAutofit/>
          </a:bodyPr>
          <a:lstStyle/>
          <a:p>
            <a:pPr algn="ctr"/>
            <a:r>
              <a:rPr lang="ru-RU" sz="5400" cap="small" dirty="0"/>
              <a:t>Презентация на тему: </a:t>
            </a:r>
            <a:br>
              <a:rPr lang="ru-RU" sz="5400" cap="small" dirty="0"/>
            </a:br>
            <a:r>
              <a:rPr lang="ru-RU" sz="5400" cap="small" dirty="0"/>
              <a:t>«Волшебство воды»</a:t>
            </a:r>
            <a:br>
              <a:rPr lang="ru-RU" sz="5400" cap="small" dirty="0"/>
            </a:br>
            <a:r>
              <a:rPr lang="ru-RU" sz="5400" cap="small" dirty="0"/>
              <a:t>(старшая группа)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DCFEA2-13EE-4197-A7BA-AE1C099673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956" y="4312631"/>
            <a:ext cx="10099455" cy="147857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cap="small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воспитатель 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МКДОУ "ЦРР - Д/С № 5 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«Дельфин»</a:t>
            </a:r>
          </a:p>
          <a:p>
            <a:pPr marL="0" indent="0" algn="ctr">
              <a:buNone/>
            </a:pPr>
            <a:r>
              <a:rPr lang="ru-RU" dirty="0" err="1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Андрюнина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О.Н.</a:t>
            </a:r>
            <a:endParaRPr lang="ru-RU" dirty="0">
              <a:solidFill>
                <a:srgbClr val="1A1A1A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482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2BF75-2981-4586-A056-0100535A2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Спасибо за внимание!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97D5A0FA-014B-49D9-B505-373A7E66F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31" y="1895752"/>
            <a:ext cx="6924761" cy="4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138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6B9887-305D-4D36-B959-F74A997C9F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9095" y="983944"/>
            <a:ext cx="6445455" cy="2585572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effectLst/>
              </a:rPr>
              <a:t>Вы слыхали о воде?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Говорят, она везде!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В луже, в море, в океане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И в водопроводном кране.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Как сосулька, замерзает,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В лес туманом заползает.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Ледником в горах зовется,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Лентой серебристой вьется.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Средь высоких, стройных елей</a:t>
            </a:r>
            <a:br>
              <a:rPr lang="ru-RU" sz="2200" dirty="0">
                <a:effectLst/>
              </a:rPr>
            </a:br>
            <a:r>
              <a:rPr lang="ru-RU" sz="2200" dirty="0">
                <a:effectLst/>
              </a:rPr>
              <a:t>Рушится потоком селей</a:t>
            </a:r>
            <a:br>
              <a:rPr lang="ru-RU" sz="1200" dirty="0">
                <a:effectLst/>
              </a:rPr>
            </a:br>
            <a:br>
              <a:rPr lang="ru-RU" sz="1200" dirty="0"/>
            </a:br>
            <a:endParaRPr lang="ru-RU" sz="12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1B3786F-FCFC-4016-B6AB-7E1129932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173" y="115582"/>
            <a:ext cx="4759354" cy="3172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942C892-14B7-425D-8DF7-38F20E8C0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760" y="3662029"/>
            <a:ext cx="4510480" cy="30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461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5404E70-96AD-4BC8-8954-F733F29DB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1817" y="427840"/>
            <a:ext cx="2205795" cy="375617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6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Состояния воды</a:t>
            </a:r>
            <a:endParaRPr lang="ru-RU" sz="6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Стала твердою вода.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Превратилась в лед она.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Да, в природе так бывает,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водица замерзает.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нам нагреть водицу,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 водица испарится!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 бывает! Облака —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бывшая вода!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как в небе охладится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дождиком водица.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сильно замерзает,</a:t>
            </a:r>
          </a:p>
          <a:p>
            <a:pPr marL="0" indent="0">
              <a:buNone/>
            </a:pPr>
            <a:r>
              <a:rPr lang="ru-RU" sz="6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Снегом с облаков слетает.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C34400B-F4E5-46AE-A406-5AFF9F0B80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081" y="963874"/>
            <a:ext cx="5527997" cy="3685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F7C0275-5ACA-4926-A5E1-51DDE4DDC6CF}"/>
              </a:ext>
            </a:extLst>
          </p:cNvPr>
          <p:cNvSpPr/>
          <p:nvPr/>
        </p:nvSpPr>
        <p:spPr>
          <a:xfrm>
            <a:off x="-222250" y="-125134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0024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EB442-86D6-4D75-A439-1FA5A5B4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small" dirty="0"/>
              <a:t>Кому нужна вода?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27584866-E9C2-48FC-8FAB-942F9FEB1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303" y="1840899"/>
            <a:ext cx="6071532" cy="420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163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EB442-86D6-4D75-A439-1FA5A5B4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small" dirty="0"/>
              <a:t>Три состояния воды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03C0FFB-ECFB-42E7-9047-4A187E80F7DB}"/>
              </a:ext>
            </a:extLst>
          </p:cNvPr>
          <p:cNvSpPr/>
          <p:nvPr/>
        </p:nvSpPr>
        <p:spPr>
          <a:xfrm>
            <a:off x="1813721" y="2097088"/>
            <a:ext cx="10499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Твёрдое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308548E-AEC1-4688-BD0D-421689D6B9E1}"/>
              </a:ext>
            </a:extLst>
          </p:cNvPr>
          <p:cNvSpPr/>
          <p:nvPr/>
        </p:nvSpPr>
        <p:spPr>
          <a:xfrm>
            <a:off x="5337096" y="1820089"/>
            <a:ext cx="12482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>Жидкое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814368E-BDA2-412E-8506-BB7DC110789E}"/>
              </a:ext>
            </a:extLst>
          </p:cNvPr>
          <p:cNvSpPr/>
          <p:nvPr/>
        </p:nvSpPr>
        <p:spPr>
          <a:xfrm>
            <a:off x="9263145" y="2097088"/>
            <a:ext cx="1598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Газообразное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48046820-741E-4026-ADB1-FE709BC57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402" y="2877272"/>
            <a:ext cx="3137644" cy="209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679D35E1-720F-414E-95AA-C785CC9AB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386" y="2871302"/>
            <a:ext cx="3146116" cy="2097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24142312-B735-4FF8-B4A2-D9DF46CEB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676" y="2871302"/>
            <a:ext cx="2577938" cy="20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321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EB442-86D6-4D75-A439-1FA5A5B4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small" dirty="0"/>
              <a:t>Кто живёт в воде?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FF42978-1BA9-4855-94A2-71086A3EE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38" y="2095456"/>
            <a:ext cx="2721877" cy="1814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715C6ABB-4977-4F32-9948-BECF6C3567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23" y="2093823"/>
            <a:ext cx="2421623" cy="1816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94984ADB-DDC3-4BFC-B142-1964D6676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4909" y="2093823"/>
            <a:ext cx="2408893" cy="174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8E794F56-EC56-4664-B929-0F281FA02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838" y="4599357"/>
            <a:ext cx="2721878" cy="1814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D041D1FB-50B5-4852-BCC9-A2E7A1805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850" y="4574112"/>
            <a:ext cx="3259925" cy="1781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A4281172-A1A5-4755-BD3D-993707C10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4909" y="4515915"/>
            <a:ext cx="2942832" cy="1839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362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AEB442-86D6-4D75-A439-1FA5A5B41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688" y="1593907"/>
            <a:ext cx="6064730" cy="328848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 плите у нас кипит,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Паром чайника шипит,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Растворяет сахар в чае.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 ее не замечаем,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 привыкли, что вода –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Наша спутница всегда!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нее нам не умыться,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наесться, не напиться!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Смею вам я доложить: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 </a:t>
            </a:r>
            <a:r>
              <a:rPr lang="ru-RU" sz="2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воды нам не прожить</a:t>
            </a: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Путешествует всегда</a:t>
            </a:r>
            <a:b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Наша спутница – вода!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AF5ADD6-2415-4AAF-9375-423709E57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808" y="1593906"/>
            <a:ext cx="4934250" cy="328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090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4FF7F66-8685-418F-B6E4-47B9215D6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4634" y="1200863"/>
            <a:ext cx="3900371" cy="399192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Ключик, милый родничок,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Сухой листик уволок.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Маленький, как кулачок,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Звонкоголосый ручеек.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Ручеек-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журчалочка</a:t>
            </a:r>
            <a:endParaRPr lang="ru-RU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Ручеек-</a:t>
            </a:r>
            <a:r>
              <a:rPr lang="ru-RU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журчалочка</a:t>
            </a: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Завертел водицу.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жаркий день так хочется</a:t>
            </a: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 него напиться!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58F30C4D-40EE-4996-B5B8-3CCE6FFDB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590" y="1200863"/>
            <a:ext cx="6055932" cy="404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355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1C7E15-96C3-468E-8593-151C50F2F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cap="small" dirty="0"/>
              <a:t>Необходимо беречь воду, ребята!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37CB8C-B719-4422-B3BA-3ED5FF3D3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799" y="1746147"/>
            <a:ext cx="10317949" cy="9802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Вода является источникам жизни, но вот что с ней может происходить:</a:t>
            </a: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6528DBE6-0F1D-45C9-A374-959A042F2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053" y="2860646"/>
            <a:ext cx="4495235" cy="299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04C26C18-0015-4529-8E13-344E2C7FE6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788" y="2860646"/>
            <a:ext cx="4366120" cy="291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295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2B5F27"/>
      </a:dk2>
      <a:lt2>
        <a:srgbClr val="D8FC68"/>
      </a:lt2>
      <a:accent1>
        <a:srgbClr val="DDC855"/>
      </a:accent1>
      <a:accent2>
        <a:srgbClr val="FCA03D"/>
      </a:accent2>
      <a:accent3>
        <a:srgbClr val="E36439"/>
      </a:accent3>
      <a:accent4>
        <a:srgbClr val="C2935B"/>
      </a:accent4>
      <a:accent5>
        <a:srgbClr val="88C25C"/>
      </a:accent5>
      <a:accent6>
        <a:srgbClr val="BFCC86"/>
      </a:accent6>
      <a:hlink>
        <a:srgbClr val="FFCE23"/>
      </a:hlink>
      <a:folHlink>
        <a:srgbClr val="FDEB86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88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82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97ECCC31-8429-4523-BE8D-8F09B7A4D4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37</TotalTime>
  <Words>295</Words>
  <Application>Microsoft Office PowerPoint</Application>
  <PresentationFormat>Широкоэкранный</PresentationFormat>
  <Paragraphs>39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Times New Roman</vt:lpstr>
      <vt:lpstr>Tw Cen MT</vt:lpstr>
      <vt:lpstr>Контур</vt:lpstr>
      <vt:lpstr>Презентация на тему:  «Волшебство воды» (старшая группа)</vt:lpstr>
      <vt:lpstr>Вы слыхали о воде? Говорят, она везде! В луже, в море, в океане И в водопроводном кране. Как сосулька, замерзает, В лес туманом заползает. Ледником в горах зовется, Лентой серебристой вьется. Средь высоких, стройных елей Рушится потоком селей  </vt:lpstr>
      <vt:lpstr>Презентация PowerPoint</vt:lpstr>
      <vt:lpstr>Кому нужна вода?</vt:lpstr>
      <vt:lpstr>Три состояния воды</vt:lpstr>
      <vt:lpstr>Кто живёт в воде?</vt:lpstr>
      <vt:lpstr>На плите у нас кипит, Паром чайника шипит, Растворяет сахар в чае. Мы ее не замечаем, Мы привыкли, что вода – Наша спутница всегда! Без нее нам не умыться, Не наесться, не напиться! Смею вам я доложить: Без воды нам не прожить! Путешествует всегда Наша спутница – вода!</vt:lpstr>
      <vt:lpstr>Презентация PowerPoint</vt:lpstr>
      <vt:lpstr>Необходимо беречь воду, ребята!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 «Волшебство воды» (старшая группа)</dc:title>
  <dc:creator>Евгений</dc:creator>
  <cp:lastModifiedBy>Евгений</cp:lastModifiedBy>
  <cp:revision>2</cp:revision>
  <dcterms:created xsi:type="dcterms:W3CDTF">2023-11-13T14:14:58Z</dcterms:created>
  <dcterms:modified xsi:type="dcterms:W3CDTF">2023-11-13T20:09:38Z</dcterms:modified>
</cp:coreProperties>
</file>