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FEA6D-C004-44FD-9746-175B02C0E0E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6F9595-05C8-47C5-B440-4EA87295C0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зож\EWIWDauXYAEOJx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58" y="347532"/>
            <a:ext cx="2808312" cy="1776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зож\kids-exerc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58" y="4045309"/>
            <a:ext cx="2752492" cy="133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89070" y="635466"/>
            <a:ext cx="4077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Нам здоровье не купить </a:t>
            </a:r>
          </a:p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 ним нужно всем следить.</a:t>
            </a:r>
            <a:endParaRPr lang="ru-RU" sz="2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137531"/>
            <a:ext cx="365196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Знают взрослые и дети</a:t>
            </a:r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</a:br>
            <a:r>
              <a:rPr lang="ru-RU" sz="2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Пользу витаминов этих:</a:t>
            </a:r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</a:br>
            <a:r>
              <a:rPr lang="ru-RU" sz="2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Фрукты, овощи на грядке —</a:t>
            </a:r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</a:br>
            <a:r>
              <a:rPr lang="ru-RU" sz="2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Со здоровьем все в порядке!</a:t>
            </a:r>
            <a:br>
              <a:rPr lang="ru-RU" sz="2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</a:br>
            <a:endParaRPr lang="ru-RU" sz="2000" b="1" cap="none" spc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7265" y="4202666"/>
            <a:ext cx="33986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Дружно, весело, задорно</a:t>
            </a:r>
            <a:br>
              <a:rPr lang="ru-RU" sz="2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Становитесь на зарядку.</a:t>
            </a:r>
            <a:br>
              <a:rPr lang="ru-RU" sz="2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Организму — подзарядка</a:t>
            </a:r>
            <a:r>
              <a:rPr lang="ru-RU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</a:p>
        </p:txBody>
      </p:sp>
      <p:pic>
        <p:nvPicPr>
          <p:cNvPr id="1030" name="Picture 6" descr="C:\Users\1\Desktop\зож\s1200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6095254"/>
            <a:ext cx="3231516" cy="233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зож\знак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064" y="6218449"/>
            <a:ext cx="1881045" cy="2072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esktop\зож\img31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898" y="6063893"/>
            <a:ext cx="3633416" cy="24007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зож\15935147920.57720300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74" y="1868941"/>
            <a:ext cx="3013075" cy="2059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6922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1\Desktop\зож\unnamed-768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290638"/>
            <a:ext cx="6562725" cy="656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9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</TotalTime>
  <Words>19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5</cp:revision>
  <dcterms:created xsi:type="dcterms:W3CDTF">2020-08-18T13:29:22Z</dcterms:created>
  <dcterms:modified xsi:type="dcterms:W3CDTF">2020-08-18T14:38:06Z</dcterms:modified>
</cp:coreProperties>
</file>