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3" r:id="rId6"/>
    <p:sldId id="264" r:id="rId7"/>
    <p:sldId id="262" r:id="rId8"/>
    <p:sldId id="265" r:id="rId9"/>
    <p:sldId id="267" r:id="rId10"/>
    <p:sldId id="268" r:id="rId11"/>
    <p:sldId id="270" r:id="rId12"/>
    <p:sldId id="269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B0F0"/>
                </a:solidFill>
              </a:rPr>
              <a:t>Funny rhymes </a:t>
            </a:r>
            <a:endParaRPr lang="ru-RU" sz="9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921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ownloads\171970674-mystic-celestial-night-butterfly-with-constellation-stars-over-woman-hand-outline-silhouette-vector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72816"/>
            <a:ext cx="453650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177446" y="404664"/>
            <a:ext cx="5258649" cy="22322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800" dirty="0" smtClean="0"/>
              <a:t>Fly, fly, fly, </a:t>
            </a:r>
            <a:r>
              <a:rPr lang="en-US" sz="4800" dirty="0" smtClean="0">
                <a:solidFill>
                  <a:srgbClr val="00B0F0"/>
                </a:solidFill>
              </a:rPr>
              <a:t>butterfly</a:t>
            </a:r>
          </a:p>
          <a:p>
            <a:pPr marL="0" indent="0">
              <a:buFont typeface="Arial" pitchFamily="34" charset="0"/>
              <a:buNone/>
            </a:pPr>
            <a:r>
              <a:rPr lang="en-US" sz="4800" dirty="0" smtClean="0"/>
              <a:t>Fly in the </a:t>
            </a:r>
            <a:r>
              <a:rPr lang="en-US" sz="4800" dirty="0" smtClean="0">
                <a:solidFill>
                  <a:srgbClr val="00B0F0"/>
                </a:solidFill>
              </a:rPr>
              <a:t>sky</a:t>
            </a:r>
          </a:p>
          <a:p>
            <a:pPr marL="0" indent="0">
              <a:buFont typeface="Arial" pitchFamily="34" charset="0"/>
              <a:buNone/>
            </a:pPr>
            <a:r>
              <a:rPr lang="en-US" sz="4800" dirty="0" smtClean="0"/>
              <a:t>One, two, </a:t>
            </a:r>
            <a:r>
              <a:rPr lang="en-US" sz="4800" dirty="0" smtClean="0">
                <a:solidFill>
                  <a:srgbClr val="00B0F0"/>
                </a:solidFill>
              </a:rPr>
              <a:t>three</a:t>
            </a:r>
          </a:p>
          <a:p>
            <a:pPr marL="0" indent="0">
              <a:buFont typeface="Arial" pitchFamily="34" charset="0"/>
              <a:buNone/>
            </a:pPr>
            <a:r>
              <a:rPr lang="en-US" sz="4800" dirty="0" smtClean="0"/>
              <a:t>You are </a:t>
            </a:r>
            <a:r>
              <a:rPr lang="en-US" sz="4800" dirty="0" smtClean="0">
                <a:solidFill>
                  <a:srgbClr val="00B0F0"/>
                </a:solidFill>
              </a:rPr>
              <a:t>free</a:t>
            </a:r>
            <a:endParaRPr lang="ru-RU" sz="4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488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340768"/>
            <a:ext cx="4248472" cy="15407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600" dirty="0" smtClean="0"/>
              <a:t>I can </a:t>
            </a:r>
            <a:r>
              <a:rPr lang="en-US" sz="6600" dirty="0" smtClean="0">
                <a:solidFill>
                  <a:srgbClr val="00B0F0"/>
                </a:solidFill>
              </a:rPr>
              <a:t>run</a:t>
            </a:r>
          </a:p>
          <a:p>
            <a:pPr marL="0" indent="0">
              <a:buNone/>
            </a:pPr>
            <a:r>
              <a:rPr lang="en-US" sz="6600" dirty="0" smtClean="0"/>
              <a:t>In the </a:t>
            </a:r>
            <a:r>
              <a:rPr lang="en-US" sz="6600" dirty="0" smtClean="0">
                <a:solidFill>
                  <a:srgbClr val="00B0F0"/>
                </a:solidFill>
              </a:rPr>
              <a:t>sun</a:t>
            </a:r>
          </a:p>
          <a:p>
            <a:pPr marL="0" indent="0">
              <a:buNone/>
            </a:pPr>
            <a:r>
              <a:rPr lang="en-US" sz="6600" dirty="0" smtClean="0"/>
              <a:t>It is so </a:t>
            </a:r>
            <a:r>
              <a:rPr lang="en-US" sz="6600" dirty="0" smtClean="0">
                <a:solidFill>
                  <a:srgbClr val="00B0F0"/>
                </a:solidFill>
              </a:rPr>
              <a:t>fun </a:t>
            </a:r>
            <a:endParaRPr lang="ru-RU" sz="6600" dirty="0">
              <a:solidFill>
                <a:srgbClr val="00B0F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3978171" cy="5197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065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4330824" cy="1498178"/>
          </a:xfrm>
        </p:spPr>
        <p:txBody>
          <a:bodyPr>
            <a:noAutofit/>
          </a:bodyPr>
          <a:lstStyle/>
          <a:p>
            <a:r>
              <a:rPr lang="en-US" sz="7200" dirty="0" smtClean="0"/>
              <a:t>I see a </a:t>
            </a:r>
            <a:r>
              <a:rPr lang="en-US" sz="7200" dirty="0" smtClean="0">
                <a:solidFill>
                  <a:srgbClr val="00B0F0"/>
                </a:solidFill>
              </a:rPr>
              <a:t>bee</a:t>
            </a: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>in the </a:t>
            </a:r>
            <a:r>
              <a:rPr lang="en-US" sz="7200" dirty="0" smtClean="0">
                <a:solidFill>
                  <a:srgbClr val="00B0F0"/>
                </a:solidFill>
              </a:rPr>
              <a:t>tree</a:t>
            </a:r>
            <a:endParaRPr lang="ru-RU" sz="7200" dirty="0">
              <a:solidFill>
                <a:srgbClr val="00B0F0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060848"/>
            <a:ext cx="4306772" cy="4098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2184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620688"/>
            <a:ext cx="4690864" cy="1714202"/>
          </a:xfrm>
        </p:spPr>
        <p:txBody>
          <a:bodyPr>
            <a:noAutofit/>
          </a:bodyPr>
          <a:lstStyle/>
          <a:p>
            <a:r>
              <a:rPr lang="en-US" sz="6600" dirty="0" smtClean="0"/>
              <a:t>Hen, </a:t>
            </a:r>
            <a:r>
              <a:rPr lang="en-US" sz="6600" dirty="0" smtClean="0">
                <a:solidFill>
                  <a:srgbClr val="00B0F0"/>
                </a:solidFill>
              </a:rPr>
              <a:t>hen</a:t>
            </a: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>count to </a:t>
            </a:r>
            <a:r>
              <a:rPr lang="en-US" sz="6600" dirty="0" smtClean="0">
                <a:solidFill>
                  <a:srgbClr val="00B0F0"/>
                </a:solidFill>
              </a:rPr>
              <a:t>ten</a:t>
            </a:r>
            <a:endParaRPr lang="ru-RU" sz="6600" dirty="0">
              <a:solidFill>
                <a:srgbClr val="00B0F0"/>
              </a:solidFill>
            </a:endParaRPr>
          </a:p>
        </p:txBody>
      </p:sp>
      <p:pic>
        <p:nvPicPr>
          <p:cNvPr id="2050" name="Picture 2" descr="C:\Users\Asus\Desktop\raskraska-cifra-10-cyplya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816424" cy="459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607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5616624" cy="2290266"/>
          </a:xfrm>
        </p:spPr>
        <p:txBody>
          <a:bodyPr>
            <a:noAutofit/>
          </a:bodyPr>
          <a:lstStyle/>
          <a:p>
            <a:r>
              <a:rPr lang="en-US" sz="6600" dirty="0" smtClean="0"/>
              <a:t>I see a </a:t>
            </a:r>
            <a:r>
              <a:rPr lang="en-US" sz="6600" dirty="0" smtClean="0">
                <a:solidFill>
                  <a:srgbClr val="00B0F0"/>
                </a:solidFill>
              </a:rPr>
              <a:t>cat</a:t>
            </a: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>on the </a:t>
            </a:r>
            <a:r>
              <a:rPr lang="en-US" sz="6600" dirty="0" smtClean="0">
                <a:solidFill>
                  <a:srgbClr val="00B0F0"/>
                </a:solidFill>
              </a:rPr>
              <a:t>mat</a:t>
            </a:r>
            <a:endParaRPr lang="ru-RU" sz="6600" dirty="0">
              <a:solidFill>
                <a:srgbClr val="00B0F0"/>
              </a:solidFill>
            </a:endParaRPr>
          </a:p>
        </p:txBody>
      </p:sp>
      <p:pic>
        <p:nvPicPr>
          <p:cNvPr id="1026" name="Picture 2" descr="раскраска кошка с котятами лежат на полосатой коврике: 1 тыс изображений  найдено в Яндекс Картинках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6624736" cy="426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279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77" y="0"/>
            <a:ext cx="4680520" cy="2290266"/>
          </a:xfrm>
        </p:spPr>
        <p:txBody>
          <a:bodyPr>
            <a:noAutofit/>
          </a:bodyPr>
          <a:lstStyle/>
          <a:p>
            <a:r>
              <a:rPr lang="en-US" sz="6600" dirty="0" smtClean="0"/>
              <a:t>I see a </a:t>
            </a:r>
            <a:r>
              <a:rPr lang="en-US" sz="6600" dirty="0" smtClean="0">
                <a:solidFill>
                  <a:srgbClr val="00B0F0"/>
                </a:solidFill>
              </a:rPr>
              <a:t>rat</a:t>
            </a: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>on the </a:t>
            </a:r>
            <a:r>
              <a:rPr lang="en-US" sz="6600" dirty="0" smtClean="0">
                <a:solidFill>
                  <a:srgbClr val="00B0F0"/>
                </a:solidFill>
              </a:rPr>
              <a:t>mat</a:t>
            </a:r>
            <a:endParaRPr lang="ru-RU" sz="6600" dirty="0">
              <a:solidFill>
                <a:srgbClr val="00B0F0"/>
              </a:solidFill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150" y="1772816"/>
            <a:ext cx="4396297" cy="48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71397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Раскраска лягушка на бревне | Раскраски для детей печать онлай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692696"/>
            <a:ext cx="4344416" cy="24482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dirty="0" smtClean="0"/>
              <a:t>I see a </a:t>
            </a:r>
            <a:r>
              <a:rPr lang="en-US" sz="6600" dirty="0" smtClean="0">
                <a:solidFill>
                  <a:srgbClr val="00B0F0"/>
                </a:solidFill>
              </a:rPr>
              <a:t>frog</a:t>
            </a:r>
            <a:r>
              <a:rPr lang="en-US" sz="6600" dirty="0" smtClean="0"/>
              <a:t> </a:t>
            </a:r>
            <a:br>
              <a:rPr lang="en-US" sz="6600" dirty="0" smtClean="0"/>
            </a:br>
            <a:r>
              <a:rPr lang="en-US" sz="6600" dirty="0" smtClean="0"/>
              <a:t>on the </a:t>
            </a:r>
            <a:r>
              <a:rPr lang="en-US" sz="6600" dirty="0" smtClean="0">
                <a:solidFill>
                  <a:srgbClr val="00B0F0"/>
                </a:solidFill>
              </a:rPr>
              <a:t>log</a:t>
            </a:r>
            <a:endParaRPr lang="ru-RU" sz="6600" dirty="0">
              <a:solidFill>
                <a:srgbClr val="00B0F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320" y="185841"/>
            <a:ext cx="4997680" cy="6672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90616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Раскраска лягушка на бревне | Раскраски для детей печать онлай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55575" y="1916832"/>
            <a:ext cx="4560441" cy="873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dirty="0" smtClean="0"/>
              <a:t>I see </a:t>
            </a:r>
            <a:r>
              <a:rPr lang="en-US" sz="6600" dirty="0"/>
              <a:t>a</a:t>
            </a:r>
            <a:r>
              <a:rPr lang="en-US" sz="6600" dirty="0" smtClean="0"/>
              <a:t> </a:t>
            </a:r>
            <a:r>
              <a:rPr lang="en-US" sz="6600" dirty="0" smtClean="0">
                <a:solidFill>
                  <a:srgbClr val="00B0F0"/>
                </a:solidFill>
              </a:rPr>
              <a:t>pot</a:t>
            </a: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>it is not </a:t>
            </a:r>
            <a:r>
              <a:rPr lang="en-US" sz="6600" dirty="0" smtClean="0">
                <a:solidFill>
                  <a:srgbClr val="00B0F0"/>
                </a:solidFill>
              </a:rPr>
              <a:t>hot</a:t>
            </a:r>
            <a:endParaRPr lang="ru-RU" sz="6600" dirty="0">
              <a:solidFill>
                <a:srgbClr val="00B0F0"/>
              </a:solidFill>
            </a:endParaRPr>
          </a:p>
        </p:txBody>
      </p:sp>
      <p:pic>
        <p:nvPicPr>
          <p:cNvPr id="1026" name="Picture 2" descr="Раскраска кастрюля красивая для детей | Винтаж рисунки для вышивания,  Раскраски, Узор для вышив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132856"/>
            <a:ext cx="4176424" cy="417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061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149080"/>
            <a:ext cx="4042792" cy="16170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600" dirty="0" smtClean="0"/>
              <a:t>I see a </a:t>
            </a:r>
            <a:r>
              <a:rPr lang="en-US" sz="6600" dirty="0" smtClean="0">
                <a:solidFill>
                  <a:srgbClr val="00B0F0"/>
                </a:solidFill>
              </a:rPr>
              <a:t>doll</a:t>
            </a:r>
          </a:p>
          <a:p>
            <a:pPr marL="0" indent="0">
              <a:buNone/>
            </a:pPr>
            <a:r>
              <a:rPr lang="en-US" sz="6600" dirty="0" smtClean="0"/>
              <a:t>With a </a:t>
            </a:r>
            <a:r>
              <a:rPr lang="en-US" sz="6600" dirty="0" smtClean="0">
                <a:solidFill>
                  <a:srgbClr val="00B0F0"/>
                </a:solidFill>
              </a:rPr>
              <a:t>ball</a:t>
            </a:r>
            <a:endParaRPr lang="ru-RU" sz="6600" dirty="0">
              <a:solidFill>
                <a:srgbClr val="00B0F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4664"/>
            <a:ext cx="5400600" cy="404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11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1124744"/>
            <a:ext cx="428396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7200" dirty="0" smtClean="0"/>
              <a:t>I see a </a:t>
            </a:r>
            <a:r>
              <a:rPr lang="en-US" sz="7200" dirty="0" smtClean="0">
                <a:solidFill>
                  <a:srgbClr val="00B0F0"/>
                </a:solidFill>
              </a:rPr>
              <a:t>cat</a:t>
            </a:r>
          </a:p>
          <a:p>
            <a:pPr marL="0" indent="0">
              <a:buNone/>
            </a:pPr>
            <a:r>
              <a:rPr lang="en-US" sz="7200" dirty="0" smtClean="0"/>
              <a:t>With a </a:t>
            </a:r>
            <a:r>
              <a:rPr lang="en-US" sz="7200" dirty="0" smtClean="0">
                <a:solidFill>
                  <a:srgbClr val="00B0F0"/>
                </a:solidFill>
              </a:rPr>
              <a:t>hat</a:t>
            </a:r>
            <a:endParaRPr lang="ru-RU" sz="7200" dirty="0">
              <a:solidFill>
                <a:srgbClr val="00B0F0"/>
              </a:solidFill>
            </a:endParaRPr>
          </a:p>
        </p:txBody>
      </p:sp>
      <p:sp>
        <p:nvSpPr>
          <p:cNvPr id="4" name="AutoShape 2" descr="Kids toy yellow beach ball and cute doll Vector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5" name="Picture 11" descr="Раскраска: кошка в шляпке — raskraski-a4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3888432" cy="549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02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1124744"/>
            <a:ext cx="396044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7200" dirty="0" smtClean="0"/>
              <a:t>I see a </a:t>
            </a:r>
            <a:r>
              <a:rPr lang="en-US" sz="7200" dirty="0" smtClean="0">
                <a:solidFill>
                  <a:srgbClr val="00B0F0"/>
                </a:solidFill>
              </a:rPr>
              <a:t>fox</a:t>
            </a:r>
          </a:p>
          <a:p>
            <a:pPr marL="0" indent="0">
              <a:buNone/>
            </a:pPr>
            <a:r>
              <a:rPr lang="en-US" sz="7200" dirty="0" smtClean="0"/>
              <a:t>In the </a:t>
            </a:r>
            <a:r>
              <a:rPr lang="en-US" sz="7200" dirty="0" smtClean="0">
                <a:solidFill>
                  <a:srgbClr val="00B0F0"/>
                </a:solidFill>
              </a:rPr>
              <a:t>box</a:t>
            </a:r>
            <a:endParaRPr lang="ru-RU" sz="7200" dirty="0">
              <a:solidFill>
                <a:srgbClr val="00B0F0"/>
              </a:solidFill>
            </a:endParaRPr>
          </a:p>
        </p:txBody>
      </p:sp>
      <p:sp>
        <p:nvSpPr>
          <p:cNvPr id="4" name="AutoShape 2" descr="Kids toy yellow beach ball and cute doll Vector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Fox in gift box Royalty Free Vector Image - Vector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7" y="476672"/>
            <a:ext cx="473954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02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4626" y="1736397"/>
            <a:ext cx="4766047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 smtClean="0"/>
              <a:t>I see a </a:t>
            </a:r>
            <a:r>
              <a:rPr lang="en-US" sz="6000" dirty="0" smtClean="0">
                <a:solidFill>
                  <a:srgbClr val="00B0F0"/>
                </a:solidFill>
              </a:rPr>
              <a:t>mouse</a:t>
            </a:r>
          </a:p>
          <a:p>
            <a:pPr marL="0" indent="0">
              <a:buNone/>
            </a:pPr>
            <a:r>
              <a:rPr lang="en-US" sz="6000" dirty="0" smtClean="0"/>
              <a:t>In the </a:t>
            </a:r>
            <a:r>
              <a:rPr lang="en-US" sz="6000" dirty="0" smtClean="0">
                <a:solidFill>
                  <a:srgbClr val="00B0F0"/>
                </a:solidFill>
              </a:rPr>
              <a:t>house</a:t>
            </a: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4" name="AutoShape 2" descr="Kids toy yellow beach ball and cute doll Vector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 descr="Mouse House | Узор для вышивки, Книжка-раскраска, Схемы для аппликац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685"/>
            <a:ext cx="4427984" cy="616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357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183" y="1556792"/>
            <a:ext cx="447484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dirty="0" smtClean="0"/>
              <a:t>I see a </a:t>
            </a:r>
            <a:r>
              <a:rPr lang="en-US" sz="6600" dirty="0" smtClean="0">
                <a:solidFill>
                  <a:srgbClr val="00B0F0"/>
                </a:solidFill>
              </a:rPr>
              <a:t>bear</a:t>
            </a:r>
          </a:p>
          <a:p>
            <a:pPr marL="0" indent="0">
              <a:buNone/>
            </a:pPr>
            <a:r>
              <a:rPr lang="en-US" sz="6600" dirty="0" smtClean="0"/>
              <a:t>On the </a:t>
            </a:r>
            <a:r>
              <a:rPr lang="en-US" sz="6600" dirty="0" smtClean="0">
                <a:solidFill>
                  <a:srgbClr val="00B0F0"/>
                </a:solidFill>
              </a:rPr>
              <a:t>chair</a:t>
            </a:r>
            <a:endParaRPr lang="ru-RU" sz="6600" dirty="0">
              <a:solidFill>
                <a:srgbClr val="00B0F0"/>
              </a:solidFill>
            </a:endParaRPr>
          </a:p>
        </p:txBody>
      </p:sp>
      <p:sp>
        <p:nvSpPr>
          <p:cNvPr id="4" name="AutoShape 2" descr="Kids toy yellow beach ball and cute doll Vector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Toy Brown Bear Sit On Chair: стоковая векторная графика (без лицензионных  платежей), 11915442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052736"/>
            <a:ext cx="4528728" cy="487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513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268760"/>
            <a:ext cx="476287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dirty="0" smtClean="0"/>
              <a:t>I see a </a:t>
            </a:r>
            <a:r>
              <a:rPr lang="en-US" sz="6600" dirty="0" smtClean="0">
                <a:solidFill>
                  <a:srgbClr val="00B0F0"/>
                </a:solidFill>
              </a:rPr>
              <a:t>pig</a:t>
            </a:r>
          </a:p>
          <a:p>
            <a:pPr marL="0" indent="0">
              <a:buNone/>
            </a:pPr>
            <a:r>
              <a:rPr lang="en-US" sz="6600" dirty="0" smtClean="0"/>
              <a:t>With a </a:t>
            </a:r>
            <a:r>
              <a:rPr lang="en-US" sz="6600" dirty="0" smtClean="0">
                <a:solidFill>
                  <a:srgbClr val="00B0F0"/>
                </a:solidFill>
              </a:rPr>
              <a:t>stick</a:t>
            </a:r>
            <a:endParaRPr lang="ru-RU" sz="6600" dirty="0">
              <a:solidFill>
                <a:srgbClr val="00B0F0"/>
              </a:solidFill>
            </a:endParaRPr>
          </a:p>
        </p:txBody>
      </p:sp>
      <p:sp>
        <p:nvSpPr>
          <p:cNvPr id="4" name="AutoShape 2" descr="Kids toy yellow beach ball and cute doll Vector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9" name="Picture 15" descr="Три поросенка раскраска для дете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908720"/>
            <a:ext cx="3823593" cy="495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078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1600200"/>
            <a:ext cx="41399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dirty="0" smtClean="0"/>
              <a:t>I see a </a:t>
            </a:r>
            <a:r>
              <a:rPr lang="en-US" sz="6600" dirty="0" smtClean="0">
                <a:solidFill>
                  <a:srgbClr val="00B0F0"/>
                </a:solidFill>
              </a:rPr>
              <a:t>fish</a:t>
            </a:r>
          </a:p>
          <a:p>
            <a:pPr marL="0" indent="0">
              <a:buNone/>
            </a:pPr>
            <a:r>
              <a:rPr lang="en-US" sz="6600" dirty="0" smtClean="0"/>
              <a:t>On the </a:t>
            </a:r>
            <a:r>
              <a:rPr lang="en-US" sz="6600" dirty="0" smtClean="0">
                <a:solidFill>
                  <a:srgbClr val="00B0F0"/>
                </a:solidFill>
              </a:rPr>
              <a:t>dish</a:t>
            </a:r>
            <a:endParaRPr lang="ru-RU" sz="6600" dirty="0">
              <a:solidFill>
                <a:srgbClr val="00B0F0"/>
              </a:solidFill>
            </a:endParaRPr>
          </a:p>
        </p:txBody>
      </p:sp>
      <p:pic>
        <p:nvPicPr>
          <p:cNvPr id="4" name="Picture 2" descr="C:\Users\Asus\Desktop\пе\Screenshot_20220831-194611_Chro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20516"/>
            <a:ext cx="4859964" cy="4596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808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скраски собак, Раскраска лягушка и собака лягушка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74" y="2636912"/>
            <a:ext cx="5400600" cy="385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1187624" y="260648"/>
            <a:ext cx="5472608" cy="12527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6600" dirty="0" smtClean="0"/>
              <a:t>I see a </a:t>
            </a:r>
            <a:r>
              <a:rPr lang="en-US" sz="6600" dirty="0" smtClean="0">
                <a:solidFill>
                  <a:srgbClr val="00B0F0"/>
                </a:solidFill>
              </a:rPr>
              <a:t>dog</a:t>
            </a:r>
          </a:p>
          <a:p>
            <a:pPr marL="0" indent="0">
              <a:buFont typeface="Arial" pitchFamily="34" charset="0"/>
              <a:buNone/>
            </a:pPr>
            <a:r>
              <a:rPr lang="en-US" sz="6600" dirty="0" smtClean="0"/>
              <a:t>With a </a:t>
            </a:r>
            <a:r>
              <a:rPr lang="en-US" sz="6600" dirty="0" smtClean="0">
                <a:solidFill>
                  <a:srgbClr val="00B0F0"/>
                </a:solidFill>
              </a:rPr>
              <a:t>frog</a:t>
            </a:r>
            <a:endParaRPr lang="ru-RU" sz="6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5658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110</Words>
  <Application>Microsoft Office PowerPoint</Application>
  <PresentationFormat>Экран (4:3)</PresentationFormat>
  <Paragraphs>30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Funny rhymes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I see a bee in the tree</vt:lpstr>
      <vt:lpstr>Hen, hen count to ten</vt:lpstr>
      <vt:lpstr>I see a cat on the mat</vt:lpstr>
      <vt:lpstr>I see a rat on the mat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Funny rhymes </dc:title>
  <dc:creator>Asus</dc:creator>
  <cp:lastModifiedBy>Asus</cp:lastModifiedBy>
  <cp:revision>12</cp:revision>
  <dcterms:created xsi:type="dcterms:W3CDTF">2023-11-13T19:47:54Z</dcterms:created>
  <dcterms:modified xsi:type="dcterms:W3CDTF">2023-11-13T20:16:19Z</dcterms:modified>
</cp:coreProperties>
</file>