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0" r:id="rId3"/>
    <p:sldId id="257" r:id="rId4"/>
    <p:sldId id="258" r:id="rId5"/>
    <p:sldId id="264" r:id="rId6"/>
    <p:sldId id="265" r:id="rId7"/>
    <p:sldId id="259" r:id="rId8"/>
    <p:sldId id="262" r:id="rId9"/>
    <p:sldId id="263" r:id="rId10"/>
    <p:sldId id="266" r:id="rId11"/>
    <p:sldId id="267" r:id="rId12"/>
    <p:sldId id="268" r:id="rId13"/>
    <p:sldId id="269" r:id="rId14"/>
    <p:sldId id="270" r:id="rId15"/>
    <p:sldId id="271" r:id="rId16"/>
    <p:sldId id="272" r:id="rId1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31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48F40-FBA6-4759-B36F-866CBB4D74E9}" type="datetimeFigureOut">
              <a:rPr lang="ru-RU" smtClean="0"/>
              <a:t>13.11.2023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87D9A9-FF28-4DCF-883C-20F3E2E54F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88955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48F40-FBA6-4759-B36F-866CBB4D74E9}" type="datetimeFigureOut">
              <a:rPr lang="ru-RU" smtClean="0"/>
              <a:t>13.11.2023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87D9A9-FF28-4DCF-883C-20F3E2E54F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28929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48F40-FBA6-4759-B36F-866CBB4D74E9}" type="datetimeFigureOut">
              <a:rPr lang="ru-RU" smtClean="0"/>
              <a:t>13.11.2023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87D9A9-FF28-4DCF-883C-20F3E2E54F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42247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48F40-FBA6-4759-B36F-866CBB4D74E9}" type="datetimeFigureOut">
              <a:rPr lang="ru-RU" smtClean="0"/>
              <a:t>13.11.2023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87D9A9-FF28-4DCF-883C-20F3E2E54F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97396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48F40-FBA6-4759-B36F-866CBB4D74E9}" type="datetimeFigureOut">
              <a:rPr lang="ru-RU" smtClean="0"/>
              <a:t>13.11.2023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87D9A9-FF28-4DCF-883C-20F3E2E54F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58638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48F40-FBA6-4759-B36F-866CBB4D74E9}" type="datetimeFigureOut">
              <a:rPr lang="ru-RU" smtClean="0"/>
              <a:t>13.11.2023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87D9A9-FF28-4DCF-883C-20F3E2E54F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6758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48F40-FBA6-4759-B36F-866CBB4D74E9}" type="datetimeFigureOut">
              <a:rPr lang="ru-RU" smtClean="0"/>
              <a:t>13.11.2023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87D9A9-FF28-4DCF-883C-20F3E2E54F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25664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48F40-FBA6-4759-B36F-866CBB4D74E9}" type="datetimeFigureOut">
              <a:rPr lang="ru-RU" smtClean="0"/>
              <a:t>13.11.2023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87D9A9-FF28-4DCF-883C-20F3E2E54F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66867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48F40-FBA6-4759-B36F-866CBB4D74E9}" type="datetimeFigureOut">
              <a:rPr lang="ru-RU" smtClean="0"/>
              <a:t>13.11.2023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87D9A9-FF28-4DCF-883C-20F3E2E54F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96338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48F40-FBA6-4759-B36F-866CBB4D74E9}" type="datetimeFigureOut">
              <a:rPr lang="ru-RU" smtClean="0"/>
              <a:t>13.11.2023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87D9A9-FF28-4DCF-883C-20F3E2E54F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99050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48F40-FBA6-4759-B36F-866CBB4D74E9}" type="datetimeFigureOut">
              <a:rPr lang="ru-RU" smtClean="0"/>
              <a:t>13.11.2023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87D9A9-FF28-4DCF-883C-20F3E2E54F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83665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B48F40-FBA6-4759-B36F-866CBB4D74E9}" type="datetimeFigureOut">
              <a:rPr lang="ru-RU" smtClean="0"/>
              <a:t>13.11.2023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87D9A9-FF28-4DCF-883C-20F3E2E54F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97373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24498" y="2006930"/>
            <a:ext cx="294664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7200" b="1" dirty="0" smtClean="0">
                <a:solidFill>
                  <a:srgbClr val="00B0F0"/>
                </a:solidFill>
              </a:rPr>
              <a:t>ВОДА. </a:t>
            </a:r>
            <a:endParaRPr lang="ru-RU" sz="7200" b="1" dirty="0">
              <a:solidFill>
                <a:srgbClr val="00B0F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878" y="0"/>
            <a:ext cx="12085122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346369" y="2232560"/>
            <a:ext cx="2740045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0" b="1" dirty="0" smtClean="0"/>
              <a:t>ВОДА</a:t>
            </a:r>
            <a:endParaRPr lang="ru-RU" sz="80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5985164" y="4073236"/>
            <a:ext cx="492852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i="1" dirty="0" smtClean="0"/>
              <a:t>Автор: </a:t>
            </a:r>
            <a:r>
              <a:rPr lang="ru-RU" sz="2400" i="1" dirty="0" err="1" smtClean="0"/>
              <a:t>Шелгинских</a:t>
            </a:r>
            <a:r>
              <a:rPr lang="ru-RU" sz="2400" i="1" dirty="0" smtClean="0"/>
              <a:t> О.В.</a:t>
            </a:r>
          </a:p>
          <a:p>
            <a:r>
              <a:rPr lang="ru-RU" sz="2400" i="1" dirty="0" smtClean="0"/>
              <a:t>             учитель ГБОУ АО СКОШ №31</a:t>
            </a:r>
            <a:endParaRPr lang="ru-RU" sz="2400" i="1" dirty="0"/>
          </a:p>
        </p:txBody>
      </p:sp>
    </p:spTree>
    <p:extLst>
      <p:ext uri="{BB962C8B-B14F-4D97-AF65-F5344CB8AC3E}">
        <p14:creationId xmlns:p14="http://schemas.microsoft.com/office/powerpoint/2010/main" val="30943002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3045" y="632299"/>
            <a:ext cx="11081798" cy="57190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851037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385751" y="284205"/>
            <a:ext cx="503573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ВОДА БЕЗ ВКУСА И ЗАПАХА</a:t>
            </a:r>
            <a:endParaRPr lang="ru-RU" sz="3200" b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t="17928"/>
          <a:stretch/>
        </p:blipFill>
        <p:spPr>
          <a:xfrm>
            <a:off x="799249" y="1214969"/>
            <a:ext cx="10208741" cy="52599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689093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440" y="1553076"/>
            <a:ext cx="4309199" cy="382408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251341" y="259491"/>
            <a:ext cx="825437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ВОДА ТЕЧЁТ  И ПРИНИМАЕТ РАЗНЫЕ ФОРМЫ</a:t>
            </a:r>
            <a:endParaRPr lang="ru-RU" sz="3200" b="1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78529" y="1553076"/>
            <a:ext cx="6123288" cy="38240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039205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46389" y="148282"/>
            <a:ext cx="424949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ВОДА - РАСТВОРИТЕЛЬ</a:t>
            </a:r>
            <a:endParaRPr lang="ru-RU" sz="3200" b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t="15287"/>
          <a:stretch/>
        </p:blipFill>
        <p:spPr>
          <a:xfrm>
            <a:off x="1219199" y="733057"/>
            <a:ext cx="9691817" cy="5939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206131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6088" y="285006"/>
            <a:ext cx="8435440" cy="63265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561419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2313" y="0"/>
            <a:ext cx="4445330" cy="333399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77085" y="283284"/>
            <a:ext cx="5282603" cy="352173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1706" y="3655374"/>
            <a:ext cx="4583448" cy="305298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08024" y="3918449"/>
            <a:ext cx="5331032" cy="2789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200207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156492" y="2636322"/>
            <a:ext cx="787901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/>
              <a:t>СПАСИБО ЗА ВНИМАНИЕ!</a:t>
            </a:r>
            <a:endParaRPr lang="ru-RU" sz="5400" b="1" dirty="0"/>
          </a:p>
        </p:txBody>
      </p:sp>
    </p:spTree>
    <p:extLst>
      <p:ext uri="{BB962C8B-B14F-4D97-AF65-F5344CB8AC3E}">
        <p14:creationId xmlns:p14="http://schemas.microsoft.com/office/powerpoint/2010/main" val="11386843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1588" y="-7743"/>
            <a:ext cx="9154324" cy="6865743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895106" y="96475"/>
            <a:ext cx="354847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chemeClr val="bg1"/>
                </a:solidFill>
              </a:rPr>
              <a:t>ПЛАНЕТА ЗЕМЛЯ</a:t>
            </a:r>
            <a:endParaRPr lang="ru-RU" sz="3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62718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8161" y="0"/>
            <a:ext cx="9037122" cy="66234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5154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4407" y="0"/>
            <a:ext cx="9761516" cy="68698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3522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t="3579"/>
          <a:stretch/>
        </p:blipFill>
        <p:spPr>
          <a:xfrm>
            <a:off x="1197597" y="822281"/>
            <a:ext cx="9818081" cy="586047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220685" y="237506"/>
            <a:ext cx="703352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/>
              <a:t>Содержание воды в живых организмах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94799630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1337" y="886897"/>
            <a:ext cx="8896449" cy="56445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820817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28346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313216" y="249382"/>
            <a:ext cx="434163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ТРИ СОСТОЯНИЯ ВОДЫ</a:t>
            </a:r>
            <a:endParaRPr lang="ru-RU" sz="32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3793" y="975261"/>
            <a:ext cx="8858992" cy="5715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980707" y="2624447"/>
            <a:ext cx="176760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ЖИДКОЕ</a:t>
            </a:r>
            <a:endParaRPr lang="ru-RU" sz="32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7445829" y="2686002"/>
            <a:ext cx="155908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ТВЕРДОЕ</a:t>
            </a:r>
            <a:endParaRPr lang="ru-RU" sz="28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4638908" y="2624446"/>
            <a:ext cx="293663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ГАЗООБРАЗНОЕ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211834463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448790" y="439387"/>
            <a:ext cx="457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2695141" y="331665"/>
            <a:ext cx="59085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ВОДА ПРОЗРАЧНА И БЕСЦВЕТНА</a:t>
            </a:r>
            <a:endParaRPr lang="ru-RU" sz="32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0031" y="1836900"/>
            <a:ext cx="7018762" cy="4088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7101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57</TotalTime>
  <Words>50</Words>
  <Application>Microsoft Office PowerPoint</Application>
  <PresentationFormat>Широкоэкранный</PresentationFormat>
  <Paragraphs>15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0" baseType="lpstr">
      <vt:lpstr>Arial</vt:lpstr>
      <vt:lpstr>Calibri</vt:lpstr>
      <vt:lpstr>Calibri Light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Acer</dc:creator>
  <cp:lastModifiedBy>Acer</cp:lastModifiedBy>
  <cp:revision>7</cp:revision>
  <dcterms:created xsi:type="dcterms:W3CDTF">2023-11-12T19:56:23Z</dcterms:created>
  <dcterms:modified xsi:type="dcterms:W3CDTF">2023-11-13T20:34:44Z</dcterms:modified>
</cp:coreProperties>
</file>