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56" r:id="rId3"/>
    <p:sldId id="257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9900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60"/>
  </p:normalViewPr>
  <p:slideViewPr>
    <p:cSldViewPr>
      <p:cViewPr varScale="1">
        <p:scale>
          <a:sx n="86" d="100"/>
          <a:sy n="86" d="100"/>
        </p:scale>
        <p:origin x="14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5E52A-CA1A-4279-B605-3601545DAD2F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442C9-AE08-46C8-B5B3-864787E2E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9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442C9-AE08-46C8-B5B3-864787E2E5F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95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442C9-AE08-46C8-B5B3-864787E2E5F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41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442C9-AE08-46C8-B5B3-864787E2E5F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164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369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38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81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10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680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35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61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682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30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13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31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02E1F-A3EB-4C18-99D6-7DC720FEE1AA}" type="datetimeFigureOut">
              <a:rPr lang="ru-RU" smtClean="0"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D14ED-22CB-48EC-8128-04D881291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6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1916832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990033"/>
                </a:solidFill>
                <a:latin typeface="Monotype Corsiva" pitchFamily="66" charset="0"/>
              </a:rPr>
              <a:t>Первые дни </a:t>
            </a:r>
          </a:p>
          <a:p>
            <a:pPr algn="ctr"/>
            <a:r>
              <a:rPr lang="ru-RU" sz="6000" b="1" dirty="0" smtClean="0">
                <a:solidFill>
                  <a:srgbClr val="990033"/>
                </a:solidFill>
                <a:latin typeface="Monotype Corsiva" pitchFamily="66" charset="0"/>
              </a:rPr>
              <a:t>ребёнка в школе</a:t>
            </a:r>
            <a:endParaRPr lang="ru-RU" sz="6000" b="1" dirty="0">
              <a:solidFill>
                <a:srgbClr val="990033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1052736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endParaRPr lang="ru-RU" sz="4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45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1772816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Ребенок не должен панически бояться ошибиться. </a:t>
            </a:r>
            <a:endParaRPr lang="ru-RU" sz="40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21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1916832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Не сравнивайте ребенка с другими.</a:t>
            </a:r>
            <a:endParaRPr lang="ru-RU" sz="40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64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980728"/>
            <a:ext cx="55446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• Успехи ребёнка сравнивать с его предыдущими неудачами, а не с отметками в тетради.</a:t>
            </a:r>
          </a:p>
          <a:p>
            <a:endParaRPr lang="ru-RU" sz="2800" b="1" dirty="0" smtClean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• Одолевать трудности нужно, начиная с какой – то одной, а не бороться со всеми одновременно.</a:t>
            </a:r>
            <a:endParaRPr lang="ru-RU" sz="28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479715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4653136"/>
            <a:ext cx="48965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• Чтобы избавить ребёнка от </a:t>
            </a:r>
          </a:p>
          <a:p>
            <a:r>
              <a:rPr lang="ru-RU" sz="28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недостатков, замечайте их</a:t>
            </a:r>
          </a:p>
          <a:p>
            <a:r>
              <a:rPr lang="ru-RU" sz="28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по   возможности реже.</a:t>
            </a:r>
          </a:p>
          <a:p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13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53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772816"/>
            <a:ext cx="61206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660033"/>
                </a:solidFill>
                <a:latin typeface="Monotype Corsiva" pitchFamily="66" charset="0"/>
              </a:rPr>
              <a:t>Верьте в ребенка, верьте в учителя</a:t>
            </a:r>
            <a:r>
              <a:rPr lang="ru-RU" sz="6600" dirty="0" smtClean="0">
                <a:solidFill>
                  <a:srgbClr val="660033"/>
                </a:solidFill>
              </a:rPr>
              <a:t>.</a:t>
            </a:r>
            <a:endParaRPr lang="ru-RU" sz="6600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8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5690" y="980728"/>
            <a:ext cx="547671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"Семья и школа – это берег и море.  На берегу, ребёнок делает свои первые шаги, а потом перед ним открывается необозримое море знаний, и курс в этом море прокладывает школа….   </a:t>
            </a:r>
          </a:p>
          <a:p>
            <a:pPr algn="just"/>
            <a:endParaRPr lang="ru-RU" sz="28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Но это не значит, что он должен совсем оторваться от берега”….    </a:t>
            </a:r>
          </a:p>
          <a:p>
            <a:r>
              <a:rPr lang="ru-RU" sz="24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400" b="1" dirty="0" err="1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Л.Кассиль</a:t>
            </a:r>
            <a: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1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0242" y="1196752"/>
            <a:ext cx="60486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Помните, каким бы профессиональным не был бы ваш учитель, пусть он будет даже мастером … никогда без Вашей помощи ему не сделать того, что можно сделать вместе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5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1124744"/>
            <a:ext cx="590465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990033"/>
                </a:solidFill>
              </a:rPr>
              <a:t>•</a:t>
            </a:r>
            <a:r>
              <a:rPr lang="ru-RU" dirty="0" smtClean="0"/>
              <a:t>  </a:t>
            </a:r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Помните, никогда не сравнивайте своего ребенка с другим!</a:t>
            </a:r>
          </a:p>
          <a:p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• Нет кого-то или чего-то лучше или хуже. Есть</a:t>
            </a:r>
          </a:p>
          <a:p>
            <a:r>
              <a:rPr lang="ru-RU" sz="32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44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ДРУГОЕ!</a:t>
            </a:r>
          </a:p>
          <a:p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91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1340768"/>
            <a:ext cx="6408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990033"/>
                </a:solidFill>
              </a:rPr>
              <a:t>• </a:t>
            </a:r>
            <a:r>
              <a:rPr lang="ru-RU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Задача родителей   </a:t>
            </a:r>
          </a:p>
          <a:p>
            <a:r>
              <a:rPr lang="ru-RU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поддержать</a:t>
            </a:r>
          </a:p>
          <a:p>
            <a:r>
              <a:rPr lang="ru-RU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первоклассников в их</a:t>
            </a:r>
          </a:p>
          <a:p>
            <a:r>
              <a:rPr lang="ru-RU" sz="3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желании добиться успеха.</a:t>
            </a:r>
          </a:p>
          <a:p>
            <a:r>
              <a:rPr lang="ru-RU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48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124744"/>
            <a:ext cx="56166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• Не скупитесь на похвалу, научитесь выделять в море ошибок островок успеха.</a:t>
            </a:r>
          </a:p>
          <a:p>
            <a:endParaRPr lang="ru-RU" sz="3200" b="1" dirty="0" smtClean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• Хвалить – исполнителя, критиковать – исполнение.</a:t>
            </a:r>
            <a:endParaRPr lang="ru-RU" sz="32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0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1844824"/>
            <a:ext cx="53285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40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аждый день  говорите с ребёнком</a:t>
            </a:r>
            <a:endParaRPr lang="ru-RU" sz="40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1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412776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бращаться за советом и консультацией к учителю или школьному психологу </a:t>
            </a:r>
            <a:endParaRPr lang="ru-RU" sz="36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06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556792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Никогда в присутствии ребёнка не обсуждайте учителя. </a:t>
            </a:r>
            <a:endParaRPr lang="ru-RU" sz="36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40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255</Words>
  <Application>Microsoft Office PowerPoint</Application>
  <PresentationFormat>Экран (4:3)</PresentationFormat>
  <Paragraphs>38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777</cp:lastModifiedBy>
  <cp:revision>11</cp:revision>
  <dcterms:created xsi:type="dcterms:W3CDTF">2015-11-11T16:41:35Z</dcterms:created>
  <dcterms:modified xsi:type="dcterms:W3CDTF">2018-09-14T11:01:59Z</dcterms:modified>
</cp:coreProperties>
</file>