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48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231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792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2724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006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6567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5902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7296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949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897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636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263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203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901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189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255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441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030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81D638-5DC1-4428-BC7D-F442D522E5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1561" y="764703"/>
            <a:ext cx="7401844" cy="4383029"/>
          </a:xfrm>
        </p:spPr>
        <p:txBody>
          <a:bodyPr/>
          <a:lstStyle/>
          <a:p>
            <a:r>
              <a:rPr lang="ru-RU" dirty="0"/>
              <a:t>Свойства степени с натуральным показателем с одинаковым основанием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137B9BF-7438-4004-A295-2DDF8937E8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862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16CED8-67D1-475D-9FE5-1128303A4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Теорема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6FC65A97-2F74-494C-BA85-5A8B2CE96CE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598" y="1412776"/>
                <a:ext cx="7418785" cy="4968552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ru-RU" sz="4000" dirty="0"/>
                  <a:t>Для любых чисел </a:t>
                </a:r>
                <a:r>
                  <a:rPr lang="en-US" sz="4000" dirty="0"/>
                  <a:t>a </a:t>
                </a:r>
                <a:r>
                  <a:rPr lang="ru-RU" sz="4000" dirty="0"/>
                  <a:t>и </a:t>
                </a:r>
                <a:r>
                  <a:rPr lang="en-US" sz="4000" dirty="0"/>
                  <a:t>b</a:t>
                </a:r>
                <a:r>
                  <a:rPr lang="ru-RU" sz="4000" dirty="0"/>
                  <a:t> и любого натурального числа </a:t>
                </a:r>
                <a:r>
                  <a:rPr lang="en-US" sz="4000" dirty="0"/>
                  <a:t>n</a:t>
                </a:r>
                <a:r>
                  <a:rPr lang="ru-RU" sz="4000" dirty="0"/>
                  <a:t> справедливо равенство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𝑎𝑏</m:t>
                        </m:r>
                        <m:r>
                          <a:rPr lang="ru-RU" sz="40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  <m:r>
                      <a:rPr lang="en-US" sz="4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sz="4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i="1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  <m:sup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ru-RU" sz="4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</m:oMath>
                </a14:m>
                <a:endParaRPr lang="ru-RU" sz="4000" dirty="0"/>
              </a:p>
              <a:p>
                <a:r>
                  <a:rPr lang="ru-RU" sz="4000" dirty="0"/>
                  <a:t>При возведении произведения в степень каждый множитель возводят в степень и полученные результаты перемножают</a:t>
                </a:r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6FC65A97-2F74-494C-BA85-5A8B2CE96C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598" y="1412776"/>
                <a:ext cx="7418785" cy="4968552"/>
              </a:xfrm>
              <a:blipFill>
                <a:blip r:embed="rId2"/>
                <a:stretch>
                  <a:fillRect l="-1726" t="-2945" b="-36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6492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1F882D-7BE3-4744-8210-F0C1564FD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Работа с учебником  с. 76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EBA59A-861A-45F3-93ED-235DD51FDB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№ 160, 162, 163, 167, 169, 172, 190, 195</a:t>
            </a:r>
          </a:p>
        </p:txBody>
      </p:sp>
    </p:spTree>
    <p:extLst>
      <p:ext uri="{BB962C8B-B14F-4D97-AF65-F5344CB8AC3E}">
        <p14:creationId xmlns:p14="http://schemas.microsoft.com/office/powerpoint/2010/main" val="2700282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B03273-29D5-4515-9DA8-ACA6D8DB8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Домашняя работа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58D3EA-636F-4091-924C-3B12B44ABF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/>
              <a:t>№ 168, 170,173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93207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37E400-14CB-4671-B871-D856FB635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Итог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42168F-B51E-4F2B-843B-A5C72D006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207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DE0D52-68A3-4E56-B80C-B8586E210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Сравните значения выражений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332704EF-5B0E-4FF5-8377-468EB304F4E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 и</m:t>
                    </m:r>
                    <m:sSup>
                      <m:sSup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 2</m:t>
                        </m:r>
                      </m:e>
                      <m:sup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endParaRPr lang="ru-RU" sz="3600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p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3600" i="1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p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ru-RU" sz="3600" i="1">
                        <a:latin typeface="Cambria Math" panose="02040503050406030204" pitchFamily="18" charset="0"/>
                      </a:rPr>
                      <m:t> и</m:t>
                    </m:r>
                    <m:sSup>
                      <m:sSup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p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ru-RU" sz="3600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ru-RU" sz="4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4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ru-RU" sz="4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ru-RU" sz="4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sz="40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ru-RU" sz="40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ru-RU" sz="4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и 2</m:t>
                        </m:r>
                      </m:e>
                      <m:sup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endParaRPr lang="ru-RU" sz="4000" dirty="0"/>
              </a:p>
              <a:p>
                <a:endParaRPr lang="ru-RU" sz="4000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332704EF-5B0E-4FF5-8377-468EB304F4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9137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942739-EB8C-4CE4-9EC1-6754C3627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Свойство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F92D18EC-09BA-4E66-A73A-24BF05C7086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  <m:sup>
                        <m:r>
                          <a:rPr lang="ru-RU" sz="4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4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  <m:sup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ru-RU" sz="4000" b="0" i="1" smtClean="0">
                        <a:latin typeface="Cambria Math" panose="02040503050406030204" pitchFamily="18" charset="0"/>
                      </a:rPr>
                      <m:t>=а∗а∗а∗а∗а=</m:t>
                    </m:r>
                  </m:oMath>
                </a14:m>
                <a:r>
                  <a:rPr lang="ru-RU" sz="4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  <m:sup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F92D18EC-09BA-4E66-A73A-24BF05C708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210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EBDC2F-FF80-4A0D-B565-E17B7BA64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Тема ???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80B29F-6B39-49A6-A173-BE44640EE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464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B6456A-617E-4909-BF19-AA68A8DC5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Свойства степени с натуральным показателем с одинаковым основанием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0D8601-13D6-4D88-8405-020DA76636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10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BB75F7-EE48-406D-8C8A-2C5B8FF6C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Основное свойство степени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C8C980D2-286A-4888-84E7-8874CDA9BDB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ru-RU" sz="3200" dirty="0"/>
                  <a:t>Для любого числа а и любых натуральных чисел </a:t>
                </a:r>
                <a:r>
                  <a:rPr lang="en-US" sz="3200" dirty="0"/>
                  <a:t>m</a:t>
                </a:r>
                <a:r>
                  <a:rPr lang="ru-RU" sz="3200" dirty="0"/>
                  <a:t> и </a:t>
                </a:r>
                <a:r>
                  <a:rPr lang="en-US" sz="3200" dirty="0"/>
                  <a:t> n</a:t>
                </a:r>
                <a:r>
                  <a:rPr lang="ru-RU" sz="3200" dirty="0"/>
                  <a:t> справедливо равенство: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</m:oMath>
                </a14:m>
                <a:endParaRPr lang="ru-RU" sz="3200" dirty="0"/>
              </a:p>
              <a:p>
                <a:r>
                  <a:rPr lang="ru-RU" sz="3200" dirty="0"/>
                  <a:t>При умножении степеней с одинаковыми основаниями показатели складывают, а основание оставляют прежним</a:t>
                </a:r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C8C980D2-286A-4888-84E7-8874CDA9BD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45" t="-31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5510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3E95BA-1781-432C-8BB6-72ED60289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Теорема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549E629F-9B74-4928-8862-89508D24D30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598" y="2160591"/>
                <a:ext cx="7490793" cy="3500658"/>
              </a:xfrm>
            </p:spPr>
            <p:txBody>
              <a:bodyPr>
                <a:normAutofit/>
              </a:bodyPr>
              <a:lstStyle/>
              <a:p>
                <a:r>
                  <a:rPr lang="ru-RU" sz="3600" dirty="0"/>
                  <a:t>Для любого числа а, отличного от нуля, и любых натуральных чисел </a:t>
                </a:r>
                <a:r>
                  <a:rPr lang="en-US" sz="3600" dirty="0"/>
                  <a:t>m </a:t>
                </a:r>
                <a:r>
                  <a:rPr lang="ru-RU" sz="3600" dirty="0"/>
                  <a:t>и </a:t>
                </a:r>
                <a:r>
                  <a:rPr lang="en-US" sz="3600" dirty="0"/>
                  <a:t>n</a:t>
                </a:r>
                <a:r>
                  <a:rPr lang="ru-RU" sz="3600" dirty="0"/>
                  <a:t> таких, что </a:t>
                </a:r>
                <a:r>
                  <a:rPr lang="en-US" sz="3600" dirty="0"/>
                  <a:t>m </a:t>
                </a:r>
                <a:r>
                  <a:rPr lang="ru-RU" sz="3600" dirty="0">
                    <a:sym typeface="Symbol" panose="05050102010706020507" pitchFamily="18" charset="2"/>
                  </a:rPr>
                  <a:t></a:t>
                </a:r>
                <a:r>
                  <a:rPr lang="en-US" sz="3600" dirty="0">
                    <a:sym typeface="Symbol" panose="05050102010706020507" pitchFamily="18" charset="2"/>
                  </a:rPr>
                  <a:t> n</a:t>
                </a:r>
                <a:r>
                  <a:rPr lang="ru-RU" sz="3600" dirty="0">
                    <a:sym typeface="Symbol" panose="05050102010706020507" pitchFamily="18" charset="2"/>
                  </a:rPr>
                  <a:t> , справедливо равенство:</a:t>
                </a:r>
                <a:endParaRPr lang="ru-RU" sz="3600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  <m:sup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sz="3600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  <m:sup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  <m:r>
                      <a:rPr lang="en-US" sz="36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  <m:sup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</m:oMath>
                </a14:m>
                <a:endParaRPr lang="ru-RU" sz="3600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549E629F-9B74-4928-8862-89508D24D30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598" y="2160591"/>
                <a:ext cx="7490793" cy="3500658"/>
              </a:xfrm>
              <a:blipFill>
                <a:blip r:embed="rId2"/>
                <a:stretch>
                  <a:fillRect l="-1627" t="-2435" r="-4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0928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4A46B3-96C9-453A-AAA9-AFA148D8C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Правило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612B80-9152-44B8-A871-6C76EDF556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При делении степеней с одинаковыми основаниями из показателя степени делимого вычитают показатель степени делителя, а основание оставляют прежним</a:t>
            </a:r>
          </a:p>
        </p:txBody>
      </p:sp>
    </p:spTree>
    <p:extLst>
      <p:ext uri="{BB962C8B-B14F-4D97-AF65-F5344CB8AC3E}">
        <p14:creationId xmlns:p14="http://schemas.microsoft.com/office/powerpoint/2010/main" val="3968593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EF0B35-E964-464B-B1F3-C9F18F02C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6770713" cy="2171328"/>
          </a:xfrm>
        </p:spPr>
        <p:txBody>
          <a:bodyPr>
            <a:normAutofit/>
          </a:bodyPr>
          <a:lstStyle/>
          <a:p>
            <a:r>
              <a:rPr lang="ru-RU" dirty="0"/>
              <a:t>Для любого числа а и любых натуральных чисел </a:t>
            </a:r>
            <a:r>
              <a:rPr lang="en-US" dirty="0"/>
              <a:t>m </a:t>
            </a:r>
            <a:r>
              <a:rPr lang="ru-RU" dirty="0"/>
              <a:t>и </a:t>
            </a:r>
            <a:r>
              <a:rPr lang="en-US" dirty="0"/>
              <a:t>n</a:t>
            </a:r>
            <a:r>
              <a:rPr lang="ru-RU" dirty="0"/>
              <a:t> справедливо равенство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E57DF2A4-1B48-4C44-B340-198F05D4D58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599" y="2780928"/>
                <a:ext cx="6347714" cy="3260435"/>
              </a:xfrm>
            </p:spPr>
            <p:txBody>
              <a:bodyPr>
                <a:normAutofit fontScale="92500" lnSpcReduction="20000"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ru-RU" sz="4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4000" i="1">
                                <a:latin typeface="Cambria Math" panose="02040503050406030204" pitchFamily="18" charset="0"/>
                              </a:rPr>
                              <m:t>а</m:t>
                            </m:r>
                          </m:e>
                          <m:sup>
                            <m:r>
                              <a:rPr lang="en-US" sz="4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  <m:r>
                      <a:rPr lang="en-US" sz="4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sz="4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i="1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  <m:sup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𝑛𝑚</m:t>
                        </m:r>
                      </m:sup>
                    </m:sSup>
                  </m:oMath>
                </a14:m>
                <a:endParaRPr lang="ru-RU" sz="4000" dirty="0"/>
              </a:p>
              <a:p>
                <a:r>
                  <a:rPr lang="ru-RU" sz="4000" dirty="0"/>
                  <a:t>При возведении степени в степень показатели перемножают, а основание оставляют прежним</a:t>
                </a:r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E57DF2A4-1B48-4C44-B340-198F05D4D5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599" y="2780928"/>
                <a:ext cx="6347714" cy="3260435"/>
              </a:xfrm>
              <a:blipFill>
                <a:blip r:embed="rId2"/>
                <a:stretch>
                  <a:fillRect l="-2017" r="-2305" b="-5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153108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44</TotalTime>
  <Words>223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Cambria Math</vt:lpstr>
      <vt:lpstr>Symbol</vt:lpstr>
      <vt:lpstr>Trebuchet MS</vt:lpstr>
      <vt:lpstr>Wingdings 3</vt:lpstr>
      <vt:lpstr>Аспект</vt:lpstr>
      <vt:lpstr>Свойства степени с натуральным показателем с одинаковым основанием</vt:lpstr>
      <vt:lpstr>Сравните значения выражений</vt:lpstr>
      <vt:lpstr>Свойство </vt:lpstr>
      <vt:lpstr>Тема ???</vt:lpstr>
      <vt:lpstr>Свойства степени с натуральным показателем с одинаковым основанием</vt:lpstr>
      <vt:lpstr>Основное свойство степени</vt:lpstr>
      <vt:lpstr>Теорема </vt:lpstr>
      <vt:lpstr>Правило </vt:lpstr>
      <vt:lpstr>Для любого числа а и любых натуральных чисел m и n справедливо равенство</vt:lpstr>
      <vt:lpstr>Теорема </vt:lpstr>
      <vt:lpstr>Работа с учебником  с. 76</vt:lpstr>
      <vt:lpstr>Домашняя работа</vt:lpstr>
      <vt:lpstr>Итог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Свойства степени с натуральным показателем с одинаковым основанием</dc:title>
  <dc:creator>USER</dc:creator>
  <cp:lastModifiedBy>Айдар Хузин</cp:lastModifiedBy>
  <cp:revision>6</cp:revision>
  <dcterms:created xsi:type="dcterms:W3CDTF">2021-10-17T10:36:18Z</dcterms:created>
  <dcterms:modified xsi:type="dcterms:W3CDTF">2022-10-15T19:31:05Z</dcterms:modified>
</cp:coreProperties>
</file>