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1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4" r:id="rId13"/>
    <p:sldId id="27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640960" cy="18002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Овощи в питании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человека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Технология, 5 класс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/>
          <a:lstStyle/>
          <a:p>
            <a:r>
              <a:rPr lang="ru-RU" dirty="0" smtClean="0"/>
              <a:t>Учитель технологии: </a:t>
            </a:r>
            <a:r>
              <a:rPr lang="ru-RU" dirty="0" err="1" smtClean="0"/>
              <a:t>Аминова</a:t>
            </a:r>
            <a:r>
              <a:rPr lang="ru-RU" dirty="0" smtClean="0"/>
              <a:t> Л.Г.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7266384" cy="369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45536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19268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Использование овощей при приготовлении пищи позволяет сделать рацион питания более разнообразным и улучшить процесс усвоения пищи. Вкусовые, ароматические и красящие вещества, содержащиеся в овощах, способствуют возбуждению аппетита. Овощи обладают и лечебными свойствами, которые учитываются при составлении диет. Овощи применяют в качестве диетических продуктов при некоторых заболеваниях. Из овощей готовят разнообразные холодные и горячие блюда: </a:t>
            </a:r>
          </a:p>
          <a:p>
            <a:pPr algn="just"/>
            <a:r>
              <a:rPr lang="ru-RU" dirty="0" smtClean="0"/>
              <a:t>• закуски — салаты, винегреты; </a:t>
            </a:r>
          </a:p>
          <a:p>
            <a:pPr algn="just"/>
            <a:r>
              <a:rPr lang="ru-RU" dirty="0" smtClean="0"/>
              <a:t>• первые блюда — супы, свекольники, борщи, окрошки; </a:t>
            </a:r>
          </a:p>
          <a:p>
            <a:pPr algn="just"/>
            <a:r>
              <a:rPr lang="ru-RU" dirty="0" smtClean="0"/>
              <a:t>• вторые блюда — рагу, пюре, котлеты и др.; </a:t>
            </a:r>
          </a:p>
          <a:p>
            <a:pPr algn="just"/>
            <a:r>
              <a:rPr lang="ru-RU" dirty="0" smtClean="0"/>
              <a:t>• соки.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НИтраты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сырых овощах и зелени содержатся нитраты. Большое их количество, попавшее в пищу, становится вредным для организма человека. Определить количество нитратов в продукте можно с помощью специального прибора — </a:t>
            </a:r>
            <a:r>
              <a:rPr lang="ru-RU" dirty="0" err="1" smtClean="0"/>
              <a:t>нитратомера</a:t>
            </a:r>
            <a:r>
              <a:rPr lang="ru-RU" dirty="0" smtClean="0"/>
              <a:t>. Желательно, чтобы в каждом доме был такой прибор. Им следует пользоваться при покупке овощей.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1259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Подумайте, какие блюда из овощей есть в вашем рационе питания. </a:t>
            </a:r>
          </a:p>
          <a:p>
            <a:r>
              <a:rPr lang="ru-RU" dirty="0" smtClean="0"/>
              <a:t>Пословицы о овощах.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44408" cy="618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3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259" y="620688"/>
            <a:ext cx="8160905" cy="612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274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32373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7797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Овощи хранят в тёмном прохладном месте. Для длительного хранения их замораживают, консервируют (засаливают, маринуют), сушат. В пищу используют не только сырые овощи, но и варёные, жареные, тушёные и запечённые. На предприятиях общественного питания и в домашних условиях часто используют овощные полуфабрикаты. Овощные полуфабрикаты — это продукты, прошедшие механическую кулинарную обработку (сортировку, мойку, очистку, нарезку) и подготовленные для последующей тепловой обработки (варки, тушения, жарки) или охлаждения.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19268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При покупке овощей и приготовлении различных блюд надо уметь оценить их качество органолептическим способом, т. е. с помощью обоняния, вкуса, зрения, осязания. Например: • свежие сырые овощи должны быть упругими и сочными, иметь цвет и запах, характерные для данного вида пищевых продуктов; </a:t>
            </a:r>
          </a:p>
          <a:p>
            <a:pPr algn="just">
              <a:buNone/>
            </a:pPr>
            <a:r>
              <a:rPr lang="ru-RU" dirty="0" smtClean="0"/>
              <a:t>• в салатах и овощных закусках изменённый цвет овощей (с бурым оттенком) указывает на то, что измельчённые овощи долго хранились открытыми на воздухе; </a:t>
            </a:r>
          </a:p>
          <a:p>
            <a:pPr algn="just">
              <a:buNone/>
            </a:pPr>
            <a:r>
              <a:rPr lang="ru-RU" dirty="0" smtClean="0"/>
              <a:t>• варёные овощи должны иметь цвет, характерный для данного вида пищевых продуктов. Одним из наиболее распространённых блюд из овощей являются салаты.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САЛАТЫ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Салатом называют холодное блюдо, приготовленное из различных пищевых продуктов (листьев салата, различной зелени, корнеплодов, картофеля и др.) с заправкой растительным маслом, сметаной, майонезом или специальными салатными соусами. В салаты добавляют также яйца, мясо или рыбу. Подают салаты в виде самостоятельного блюда или в качестве закуски. Готовят их обычно перед подачей.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лат с кукурузой острый без майонеза и яиц: поиск по ингредиентам, советы,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888432" cy="2814270"/>
          </a:xfrm>
          <a:prstGeom prst="rect">
            <a:avLst/>
          </a:prstGeom>
          <a:noFill/>
        </p:spPr>
      </p:pic>
      <p:pic>
        <p:nvPicPr>
          <p:cNvPr id="1028" name="Picture 4" descr="https://kartinkin.net/uploads/posts/2021-07/1627546928_10-kartinkin-com-p-salat-ovoshchnoi-letnii-yeda-krasivo-foto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3816424" cy="2767921"/>
          </a:xfrm>
          <a:prstGeom prst="rect">
            <a:avLst/>
          </a:prstGeom>
          <a:noFill/>
        </p:spPr>
      </p:pic>
      <p:pic>
        <p:nvPicPr>
          <p:cNvPr id="1030" name="Picture 6" descr="https://www.koolinar.ru/all_image/recipes/138/138279/recipe_ec7e93b5-3614-45c0-bb86-103dfcd3f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3717032" cy="3068960"/>
          </a:xfrm>
          <a:prstGeom prst="rect">
            <a:avLst/>
          </a:prstGeom>
          <a:noFill/>
        </p:spPr>
      </p:pic>
      <p:pic>
        <p:nvPicPr>
          <p:cNvPr id="1032" name="Picture 8" descr="https://vybratpravilno.ru/wp-content/uploads/2017/11/kak-krasivo-ukrasit-kraboviy-salat-foto-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73016"/>
            <a:ext cx="3958429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ВИНЕГРЕТ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r>
              <a:rPr lang="ru-RU" dirty="0" smtClean="0"/>
              <a:t>Винегрет — это разновидность салата, приготовленного из отварных картофеля, свёклы (основной ингредиент), моркови с добавлением солёных огурцов или квашеной капусты, зелёного или репчатого лука.</a:t>
            </a:r>
            <a:endParaRPr lang="ru-RU" dirty="0"/>
          </a:p>
        </p:txBody>
      </p:sp>
      <p:pic>
        <p:nvPicPr>
          <p:cNvPr id="1026" name="Picture 2" descr="https://avatars.mds.yandex.net/get-zen_doc/1706621/pub_5e8ceac3f607e2739f215e24_5e8cec50e4ab702789ae8ff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83366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 качеству салатов и винегретов предъявляются следующие требования: </a:t>
            </a:r>
          </a:p>
          <a:p>
            <a:r>
              <a:rPr lang="ru-RU" dirty="0" smtClean="0"/>
              <a:t>1. Варёные продукты, входящие в состав блюд, должны быть мягкими, но не разваренными. </a:t>
            </a:r>
          </a:p>
          <a:p>
            <a:r>
              <a:rPr lang="ru-RU" dirty="0" smtClean="0"/>
              <a:t>2. Цвет и запах готовых блюд должны соответствовать запаху и цвету свежих продуктов, из которых они приготовлены. </a:t>
            </a:r>
          </a:p>
          <a:p>
            <a:r>
              <a:rPr lang="ru-RU" dirty="0" smtClean="0"/>
              <a:t>3. Вкус должен быть чуть острым. Для винегрета — сладковатым, для салатов с квашеной капустой или солёными огурцами — слегка кислым.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535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Овощи в питании человека Технология, 5 класс</vt:lpstr>
      <vt:lpstr>Слайд 2</vt:lpstr>
      <vt:lpstr>Слайд 3</vt:lpstr>
      <vt:lpstr>Слайд 4</vt:lpstr>
      <vt:lpstr>Слайд 5</vt:lpstr>
      <vt:lpstr>САЛАТЫ</vt:lpstr>
      <vt:lpstr>Слайд 7</vt:lpstr>
      <vt:lpstr>ВИНЕГРЕТ</vt:lpstr>
      <vt:lpstr>Слайд 9</vt:lpstr>
      <vt:lpstr>Слайд 10</vt:lpstr>
      <vt:lpstr>НИтраты</vt:lpstr>
      <vt:lpstr>Слайд 12</vt:lpstr>
      <vt:lpstr>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 в питании человека</dc:title>
  <dc:creator>Наталья</dc:creator>
  <cp:lastModifiedBy>АминоВы</cp:lastModifiedBy>
  <cp:revision>16</cp:revision>
  <dcterms:created xsi:type="dcterms:W3CDTF">2020-05-26T17:23:37Z</dcterms:created>
  <dcterms:modified xsi:type="dcterms:W3CDTF">2023-11-13T18:07:03Z</dcterms:modified>
</cp:coreProperties>
</file>