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75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83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7258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794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50046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171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68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063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949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31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019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865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268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795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196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886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36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7A590B-43DE-4A7E-B87B-3569B15682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Степень с натуральным  показателем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EE9647E-E700-43D2-B46B-C024348D36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47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6748447-E87C-473E-A50D-774921CBB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учебником  с.68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BE7C7FA-AF7D-44A6-9B1C-C6F5CAEA2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24744"/>
            <a:ext cx="6705793" cy="4916619"/>
          </a:xfrm>
        </p:spPr>
        <p:txBody>
          <a:bodyPr>
            <a:noAutofit/>
          </a:bodyPr>
          <a:lstStyle/>
          <a:p>
            <a:r>
              <a:rPr lang="ru-RU" sz="7200" dirty="0"/>
              <a:t>№ 135, 138</a:t>
            </a:r>
            <a:r>
              <a:rPr lang="ru-RU" sz="7200" dirty="0" smtClean="0"/>
              <a:t>,</a:t>
            </a:r>
          </a:p>
          <a:p>
            <a:r>
              <a:rPr lang="ru-RU" sz="7200" dirty="0" smtClean="0"/>
              <a:t> </a:t>
            </a:r>
            <a:r>
              <a:rPr lang="ru-RU" sz="7200" dirty="0"/>
              <a:t>141, 143, </a:t>
            </a:r>
            <a:r>
              <a:rPr lang="ru-RU" sz="7200" dirty="0" smtClean="0"/>
              <a:t>144,146, </a:t>
            </a:r>
          </a:p>
          <a:p>
            <a:r>
              <a:rPr lang="ru-RU" sz="7200" dirty="0" smtClean="0"/>
              <a:t>150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68217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EE3524-C61D-4376-AA6C-F25C0AD6E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Домашняя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3DFF94-3109-4CB6-8281-5BC925765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№ 137,142, 145</a:t>
            </a:r>
          </a:p>
        </p:txBody>
      </p:sp>
    </p:spTree>
    <p:extLst>
      <p:ext uri="{BB962C8B-B14F-4D97-AF65-F5344CB8AC3E}">
        <p14:creationId xmlns:p14="http://schemas.microsoft.com/office/powerpoint/2010/main" val="127555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6EECF5-8C10-4A55-AF1C-61E928B56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AF02D23-86D6-46FF-934B-9C3165002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98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17561C-FF32-4B47-B26F-B7E6AE0DB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Вспомним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6D624D-5E22-40DA-962C-791569E421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5(а-2)=5а-10</a:t>
            </a:r>
          </a:p>
          <a:p>
            <a:r>
              <a:rPr lang="ru-RU" sz="4800" dirty="0"/>
              <a:t>-2(3-х)=-6+2х=2х-6</a:t>
            </a:r>
          </a:p>
        </p:txBody>
      </p:sp>
    </p:spTree>
    <p:extLst>
      <p:ext uri="{BB962C8B-B14F-4D97-AF65-F5344CB8AC3E}">
        <p14:creationId xmlns:p14="http://schemas.microsoft.com/office/powerpoint/2010/main" val="193823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B41317-F27D-4A6E-9D5E-FC2AAC1FB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Докажите тождество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81F503-9D16-45B1-8F2E-9E75C5CD7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4(2-3</a:t>
            </a:r>
            <a:r>
              <a:rPr lang="en-US" sz="3600" dirty="0"/>
              <a:t>m)-(6-m)-2(3m+4)=-17m-6</a:t>
            </a:r>
            <a:endParaRPr lang="ru-RU" sz="3600" dirty="0"/>
          </a:p>
          <a:p>
            <a:endParaRPr lang="ru-RU" sz="3600" dirty="0"/>
          </a:p>
          <a:p>
            <a:r>
              <a:rPr lang="ru-RU" sz="3600" dirty="0"/>
              <a:t>6(5а-3)+(10-20а)-(6а-4)=5а-(3а-(2а-4))</a:t>
            </a:r>
          </a:p>
        </p:txBody>
      </p:sp>
    </p:spTree>
    <p:extLst>
      <p:ext uri="{BB962C8B-B14F-4D97-AF65-F5344CB8AC3E}">
        <p14:creationId xmlns:p14="http://schemas.microsoft.com/office/powerpoint/2010/main" val="389431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xmlns="" id="{9F5D16A1-4EE5-4D17-BD3F-067DC199471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=(</m:t>
                          </m:r>
                          <m:f>
                            <m:f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9F5D16A1-4EE5-4D17-BD3F-067DC19947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1C5B43E2-915A-4DAB-A7F8-C717ACF6C7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8" y="2160590"/>
                <a:ext cx="7778825" cy="408781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4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400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ru-RU" sz="4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4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4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sz="4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4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4400" dirty="0"/>
                  <a:t> называют степенью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4400" dirty="0"/>
                  <a:t>- основанием степени</a:t>
                </a:r>
              </a:p>
              <a:p>
                <a:r>
                  <a:rPr lang="ru-RU" sz="4400" dirty="0"/>
                  <a:t>3-показатель степени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1C5B43E2-915A-4DAB-A7F8-C717ACF6C7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8" y="2160590"/>
                <a:ext cx="7778825" cy="4087810"/>
              </a:xfrm>
              <a:blipFill>
                <a:blip r:embed="rId3"/>
                <a:stretch>
                  <a:fillRect l="-21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616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FD7BAD-91EE-49C4-ADFF-3C197B7AB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Определение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8A0CF214-3AC0-48C7-93EF-C32BF30BEC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200" dirty="0"/>
                  <a:t>Степенью числа а с натуральным показателем </a:t>
                </a:r>
                <a:r>
                  <a:rPr lang="en-US" sz="3200" dirty="0"/>
                  <a:t>n</a:t>
                </a:r>
                <a:r>
                  <a:rPr lang="ru-RU" sz="3200" dirty="0"/>
                  <a:t>, большим 1,называют произведение </a:t>
                </a:r>
                <a:r>
                  <a:rPr lang="en-US" sz="3200" dirty="0"/>
                  <a:t>n</a:t>
                </a:r>
                <a:r>
                  <a:rPr lang="ru-RU" sz="3200" dirty="0"/>
                  <a:t> множителей, каждый из которых равен а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4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400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4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4400" dirty="0"/>
                  <a:t> (а в </a:t>
                </a:r>
                <a:r>
                  <a:rPr lang="en-US" sz="4400" dirty="0"/>
                  <a:t>n</a:t>
                </a:r>
                <a:r>
                  <a:rPr lang="ru-RU" sz="4400" dirty="0"/>
                  <a:t>-й степени)</a:t>
                </a:r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8A0CF214-3AC0-48C7-93EF-C32BF30BEC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41" t="-2041" r="-10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580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DD041D-2C99-4F53-B239-267D2F484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Определение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2309AE1-7D36-4089-8CE2-F6B3EA1E1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Степенью числа а с показателем 1 называют само это число</a:t>
            </a:r>
          </a:p>
        </p:txBody>
      </p:sp>
    </p:spTree>
    <p:extLst>
      <p:ext uri="{BB962C8B-B14F-4D97-AF65-F5344CB8AC3E}">
        <p14:creationId xmlns:p14="http://schemas.microsoft.com/office/powerpoint/2010/main" val="135326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594D20-8BDD-4E9B-9A0F-218377EA8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6A4B479-0F5C-4F94-B063-666A30727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 При возведении неотрицательного числа в степень получаем неотрицательное число</a:t>
            </a:r>
          </a:p>
        </p:txBody>
      </p:sp>
    </p:spTree>
    <p:extLst>
      <p:ext uri="{BB962C8B-B14F-4D97-AF65-F5344CB8AC3E}">
        <p14:creationId xmlns:p14="http://schemas.microsoft.com/office/powerpoint/2010/main" val="16320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F740E0-B930-4758-8C70-0B62CC7E7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C2D76620-C6F3-4F25-9787-01E236FC39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(−3)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4000" b="0" i="1" smtClean="0">
                        <a:latin typeface="Cambria Math" panose="02040503050406030204" pitchFamily="18" charset="0"/>
                      </a:rPr>
                      <m:t>=9</m:t>
                    </m:r>
                  </m:oMath>
                </a14:m>
                <a:endParaRPr lang="ru-RU" sz="4000" b="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i="1">
                            <a:latin typeface="Cambria Math" panose="02040503050406030204" pitchFamily="18" charset="0"/>
                          </a:rPr>
                          <m:t>(−3)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4000" b="0" i="1" smtClean="0">
                        <a:latin typeface="Cambria Math" panose="02040503050406030204" pitchFamily="18" charset="0"/>
                      </a:rPr>
                      <m:t>=−27</m:t>
                    </m:r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2D76620-C6F3-4F25-9787-01E236FC39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370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B19842-2E3C-4E66-B02D-D9BFFE54A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7B77259-B60E-4C21-A289-990E55A15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556793"/>
            <a:ext cx="8210873" cy="4392488"/>
          </a:xfrm>
        </p:spPr>
        <p:txBody>
          <a:bodyPr>
            <a:noAutofit/>
          </a:bodyPr>
          <a:lstStyle/>
          <a:p>
            <a:r>
              <a:rPr lang="ru-RU" sz="4000" dirty="0"/>
              <a:t>При возведении отрицательного числа в степень с четным показателем получаем положительное число, а при возведении отрицательного числа в степень с нечетным показателем получаем отрицательное число</a:t>
            </a:r>
          </a:p>
        </p:txBody>
      </p:sp>
    </p:spTree>
    <p:extLst>
      <p:ext uri="{BB962C8B-B14F-4D97-AF65-F5344CB8AC3E}">
        <p14:creationId xmlns:p14="http://schemas.microsoft.com/office/powerpoint/2010/main" val="24629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195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Степень с натуральным  показателем</vt:lpstr>
      <vt:lpstr>Вспомним </vt:lpstr>
      <vt:lpstr>Докажите тождество</vt:lpstr>
      <vt:lpstr>1/2∙1/2∙1/2 〖=(1/2)〗^3 </vt:lpstr>
      <vt:lpstr>Определение </vt:lpstr>
      <vt:lpstr>Определение </vt:lpstr>
      <vt:lpstr>Правило</vt:lpstr>
      <vt:lpstr>Презентация PowerPoint</vt:lpstr>
      <vt:lpstr>Правило</vt:lpstr>
      <vt:lpstr>Работа с учебником  с.68</vt:lpstr>
      <vt:lpstr>Домашняя работа</vt:lpstr>
      <vt:lpstr>Итог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Степень с натуральным  показателем</dc:title>
  <dc:creator>USER</dc:creator>
  <cp:lastModifiedBy>Хузина Алия Сагидяновна</cp:lastModifiedBy>
  <cp:revision>7</cp:revision>
  <dcterms:created xsi:type="dcterms:W3CDTF">2021-10-17T09:05:59Z</dcterms:created>
  <dcterms:modified xsi:type="dcterms:W3CDTF">2022-10-20T08:18:45Z</dcterms:modified>
</cp:coreProperties>
</file>