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29"/>
  </p:notesMasterIdLst>
  <p:handoutMasterIdLst>
    <p:handoutMasterId r:id="rId30"/>
  </p:handoutMasterIdLst>
  <p:sldIdLst>
    <p:sldId id="261" r:id="rId2"/>
    <p:sldId id="266" r:id="rId3"/>
    <p:sldId id="267" r:id="rId4"/>
    <p:sldId id="268" r:id="rId5"/>
    <p:sldId id="269" r:id="rId6"/>
    <p:sldId id="271" r:id="rId7"/>
    <p:sldId id="262" r:id="rId8"/>
    <p:sldId id="296" r:id="rId9"/>
    <p:sldId id="297" r:id="rId10"/>
    <p:sldId id="298" r:id="rId11"/>
    <p:sldId id="294" r:id="rId12"/>
    <p:sldId id="295" r:id="rId13"/>
    <p:sldId id="292" r:id="rId14"/>
    <p:sldId id="293" r:id="rId15"/>
    <p:sldId id="290" r:id="rId16"/>
    <p:sldId id="270" r:id="rId17"/>
    <p:sldId id="273" r:id="rId18"/>
    <p:sldId id="300" r:id="rId19"/>
    <p:sldId id="303" r:id="rId20"/>
    <p:sldId id="274" r:id="rId21"/>
    <p:sldId id="277" r:id="rId22"/>
    <p:sldId id="278" r:id="rId23"/>
    <p:sldId id="279" r:id="rId24"/>
    <p:sldId id="281" r:id="rId25"/>
    <p:sldId id="283" r:id="rId26"/>
    <p:sldId id="285" r:id="rId27"/>
    <p:sldId id="28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246" autoAdjust="0"/>
    <p:restoredTop sz="94660"/>
  </p:normalViewPr>
  <p:slideViewPr>
    <p:cSldViewPr>
      <p:cViewPr varScale="1">
        <p:scale>
          <a:sx n="109" d="100"/>
          <a:sy n="109" d="100"/>
        </p:scale>
        <p:origin x="129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2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9771C-5E6F-4B5C-A48A-C14A1ACBEAD5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9E5CA-2D2B-4C97-89A1-F898952D96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222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00F1ED-BF75-4D98-888E-7AE3FC07EEC0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2589A-0E59-4AF5-84CB-4A62A6B5ED6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04228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8860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72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488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03501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870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5486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6634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5136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1438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472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541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902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8164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1104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0051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0118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56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5016582-AA1A-44CC-B568-E10043908F3D}" type="datetimeFigureOut">
              <a:rPr lang="ru-RU" smtClean="0"/>
              <a:pPr/>
              <a:t>13.11.2023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3FBB5-2316-4203-84D3-0E3D8843D2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47010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дрей\Desktop\fon-dlya-prezentacii-po-literatur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андрей\Desktop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5305425" cy="5457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8104" y="1484784"/>
            <a:ext cx="34563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Михаил Юрьевич Лермонтов 1814-1841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андрей\AppData\Local\Microsoft\Windows\Temporary Internet Files\Content.IE5\C85PNEW3\Лермонтов_-_Пятигорск._масло,_1837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6001">
            <a:off x="5498620" y="4939566"/>
            <a:ext cx="3341037" cy="16548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18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Гора Машук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62" y="2060575"/>
            <a:ext cx="1987677" cy="419576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46" y="2055813"/>
            <a:ext cx="1989933" cy="4200525"/>
          </a:xfrm>
        </p:spPr>
      </p:pic>
    </p:spTree>
    <p:extLst>
      <p:ext uri="{BB962C8B-B14F-4D97-AF65-F5344CB8AC3E}">
        <p14:creationId xmlns:p14="http://schemas.microsoft.com/office/powerpoint/2010/main" val="1795204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348" y="0"/>
            <a:ext cx="32453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560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348" y="0"/>
            <a:ext cx="32453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67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5464"/>
            <a:ext cx="9144000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3114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5464"/>
            <a:ext cx="9144000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051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688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52120" y="620688"/>
            <a:ext cx="32403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</a:t>
            </a:r>
            <a:r>
              <a:rPr lang="ru-RU" b="1" dirty="0" smtClean="0">
                <a:latin typeface="Times New Roman" panose="02020603050405020304" pitchFamily="18" charset="0"/>
                <a:cs typeface="Times New Roman" pitchFamily="18" charset="0"/>
              </a:rPr>
              <a:t>Возвращаясь на Кавказ, Лермонтов задерживается в Пятигорске. Там встречается с Николаем Мартыновым. Острая шутка поэта спровоцировала дуэль. </a:t>
            </a: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itchFamily="18" charset="0"/>
              </a:rPr>
              <a:t>27 июля 1841 года у подножия горы Машук состоялся поединок. Расстояние между противниками было 6 шагов. Лермонтов направил пистолет вверх и выстрелил – по правилам это был знак примирения, и противник не имел права стрелять. Однако Мартынов выстрелил поэту прямо в грудь.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student\Рабочий стол\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2924944"/>
            <a:ext cx="5544616" cy="374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Documents and Settings\student\Рабочий стол\11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548680"/>
            <a:ext cx="3600400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«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Мартынов выстрелил так метко, что Лермонтов упал, — рассказывал князь Васильчиков, бывший при этом, — как будто его скосило на месте, не сделав движения, ни назад, ни вперёд. Пуля пробила его сердце и лёгкие. Буря грохотала и скорбно выла, гром оглушительно гремел, и молния ослепительно сверкала».</a:t>
            </a:r>
          </a:p>
        </p:txBody>
      </p:sp>
      <p:pic>
        <p:nvPicPr>
          <p:cNvPr id="3074" name="Picture 2" descr="C:\Users\андрей\Desktop\duel.-18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7416824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96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дуэли М.Ю. Лермонтова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62" y="2060575"/>
            <a:ext cx="1987677" cy="419576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46" y="2055813"/>
            <a:ext cx="1989933" cy="4200525"/>
          </a:xfrm>
        </p:spPr>
      </p:pic>
    </p:spTree>
    <p:extLst>
      <p:ext uri="{BB962C8B-B14F-4D97-AF65-F5344CB8AC3E}">
        <p14:creationId xmlns:p14="http://schemas.microsoft.com/office/powerpoint/2010/main" val="31831533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348" y="0"/>
            <a:ext cx="32453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671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8064" y="692696"/>
            <a:ext cx="325937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Лермонтов воспитывался у бабушки в имении Тарханы Пензенской губернии. Получил прекрасное домашнее образование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детства прекрасно владел французским и немецким языком, хорошо рисовал и лепил, учился музыке (играл на флейте, фортепиано и скрипке)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student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0648"/>
            <a:ext cx="360040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student\Рабочий стол\2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564904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Documents and Settings\student\Рабочий стол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4869160"/>
            <a:ext cx="216024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5689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Похороны Лермонтова состоялись 17 июля 1841 года на старом пятигорском кладбище.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абушка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Арсеньева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настояла на том, чтобы прах внука перевезли в семейную усыпальницу села Тарханы.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Выходит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могила Лермонтова находится в двух городах.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1842 года поэт был похоронен у себя на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родине.Бабушка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умерла в 16 ноября 1845 года в возрасте 73 лет. На склоне лет она осталась одна и пережила всех родственников. </a:t>
            </a:r>
          </a:p>
        </p:txBody>
      </p:sp>
      <p:pic>
        <p:nvPicPr>
          <p:cNvPr id="4099" name="Picture 3" descr="C:\Users\андрей\Desktop\tarhany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448157"/>
            <a:ext cx="5976664" cy="3212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8244408" y="6165304"/>
            <a:ext cx="576064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02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воспитывал М. Ю. Лермонтова?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Мама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70892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Бабушка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14908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Отец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Тётя</a:t>
            </a:r>
          </a:p>
        </p:txBody>
      </p:sp>
    </p:spTree>
    <p:extLst>
      <p:ext uri="{BB962C8B-B14F-4D97-AF65-F5344CB8AC3E}">
        <p14:creationId xmlns:p14="http://schemas.microsoft.com/office/powerpoint/2010/main" val="32968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какое учебное заведение поступил М.Ю. Лермонтов в 1830 году?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художественную школу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1840" y="306896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Московский университет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365104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Царскосельский лицей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Петербургскую академию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831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После какого произведения к М.Ю. Лермонтову пришла популярность?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«Парус»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171464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«герой нашего времени»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598264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«Маскарад»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805264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«Смерть поэта»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66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 какой причине М.Ю. Лермонтова отправили во вторую ссылку?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Критика императора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128" y="3140968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Дуэль с сыном французского посла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0128" y="4365104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Сатирический стих о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россии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576064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Побег из казармы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66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Где и как погиб М.Ю. Лермонтов?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888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тарханах от болезни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212976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бою при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валерике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376512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пятигорске</a:t>
            </a: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 дуэли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горах под завалом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4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каком возрасте погиб М.Ю. Лермонтов?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26876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20 лет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70892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26 лет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0136" y="414908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30 лет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589240"/>
            <a:ext cx="5040560" cy="7200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37 лет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316416" y="6309320"/>
            <a:ext cx="576064" cy="50405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02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ндрей\Desktop\7899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640960" cy="5760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244408" y="6453336"/>
            <a:ext cx="576064" cy="36004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18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36004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 1827 года Лермонтов живет в Москве. Он обучается в Московском университетском благородном пансионе (сентябрь 1828 года – март 1830 года), позднее в Московском университете (сентябрь 1830 года – июнь 1832 года) на нравственно-политическом, а затем на словесном отделении.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student\Рабочий стол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268760"/>
            <a:ext cx="468052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6632"/>
            <a:ext cx="86409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1832 году Лермонтов поступает в Школу гвардейских подпрапорщиков и кавалерийских юнкеров. В 1834 году Лермонтов был произведен в корнеты Гусарского полка и отправлен служить в Царское Село.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student\Рабочий стол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068960"/>
            <a:ext cx="432048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Documents and Settings\student\Рабочий стол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20888"/>
            <a:ext cx="3960440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548680"/>
            <a:ext cx="86409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        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стихотворение «Смерть Поэта» (1837) корнет Лермонтов был переведен прапорщиком в Нижегородский драгунский полк, действовавший на Кавказе. Поэт отправляется в изгнание. В середине января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1838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Лермонтов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возвращается в Петербург.</a:t>
            </a:r>
          </a:p>
        </p:txBody>
      </p:sp>
      <p:pic>
        <p:nvPicPr>
          <p:cNvPr id="4098" name="Picture 2" descr="C:\Documents and Settings\student\Рабочий стол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204864"/>
            <a:ext cx="720080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феврале 1840 на балу произошло столкновение Лермонтова с сыном французского посланника Эрнестом </a:t>
            </a:r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Барантом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из-за Марии Алексеевны Щербатовой, которой были увлечены оба. 18 февраля состоялась дуэль, окончившаяся примирением.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 апреле 1840 был отдан приказ о переводе поэта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действующую армию на Кавказ.</a:t>
            </a:r>
          </a:p>
        </p:txBody>
      </p:sp>
      <p:pic>
        <p:nvPicPr>
          <p:cNvPr id="1026" name="Picture 2" descr="C:\Users\андрей\Desktop\scherbatova_m_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01008"/>
            <a:ext cx="2952328" cy="37444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8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дрей\Desktop\fon-dlya-prezentacii-po-literature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ндрей\Desktop\1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48680"/>
            <a:ext cx="7200800" cy="3600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236915"/>
              </p:ext>
            </p:extLst>
          </p:nvPr>
        </p:nvGraphicFramePr>
        <p:xfrm>
          <a:off x="3645976" y="4869160"/>
          <a:ext cx="2942248" cy="713232"/>
        </p:xfrm>
        <a:graphic>
          <a:graphicData uri="http://schemas.openxmlformats.org/drawingml/2006/table">
            <a:tbl>
              <a:tblPr/>
              <a:tblGrid>
                <a:gridCol w="2942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1323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Пятигорск</a:t>
                      </a:r>
                      <a:endParaRPr lang="ru-RU" sz="3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431791"/>
              </p:ext>
            </p:extLst>
          </p:nvPr>
        </p:nvGraphicFramePr>
        <p:xfrm>
          <a:off x="9252520" y="4864608"/>
          <a:ext cx="216024" cy="749808"/>
        </p:xfrm>
        <a:graphic>
          <a:graphicData uri="http://schemas.openxmlformats.org/drawingml/2006/table">
            <a:tbl>
              <a:tblPr/>
              <a:tblGrid>
                <a:gridCol w="2160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9808">
                <a:tc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043826"/>
              </p:ext>
            </p:extLst>
          </p:nvPr>
        </p:nvGraphicFramePr>
        <p:xfrm>
          <a:off x="1691680" y="6007608"/>
          <a:ext cx="5733248" cy="640080"/>
        </p:xfrm>
        <a:graphic>
          <a:graphicData uri="http://schemas.openxmlformats.org/drawingml/2006/table">
            <a:tbl>
              <a:tblPr/>
              <a:tblGrid>
                <a:gridCol w="5733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21208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Гора Машук</a:t>
                      </a:r>
                      <a:endParaRPr lang="ru-RU" sz="3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Управляющая кнопка: домой 5">
            <a:hlinkClick r:id="" action="ppaction://noaction" highlightClick="1"/>
          </p:cNvPr>
          <p:cNvSpPr/>
          <p:nvPr/>
        </p:nvSpPr>
        <p:spPr>
          <a:xfrm>
            <a:off x="8388424" y="6309320"/>
            <a:ext cx="504056" cy="4320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4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5464"/>
            <a:ext cx="9144000" cy="43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892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Эолова Арфа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662" y="2060575"/>
            <a:ext cx="1987677" cy="4195763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246" y="2055813"/>
            <a:ext cx="1989933" cy="4200525"/>
          </a:xfrm>
        </p:spPr>
      </p:pic>
    </p:spTree>
    <p:extLst>
      <p:ext uri="{BB962C8B-B14F-4D97-AF65-F5344CB8AC3E}">
        <p14:creationId xmlns:p14="http://schemas.microsoft.com/office/powerpoint/2010/main" val="53849735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807</TotalTime>
  <Words>560</Words>
  <Application>Microsoft Office PowerPoint</Application>
  <PresentationFormat>Экран (4:3)</PresentationFormat>
  <Paragraphs>45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Century Gothic</vt:lpstr>
      <vt:lpstr>Times New Roman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Эолова Арфа</vt:lpstr>
      <vt:lpstr>Гора Машук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Место дуэли М.Ю. Лермонтова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User</cp:lastModifiedBy>
  <cp:revision>92</cp:revision>
  <dcterms:created xsi:type="dcterms:W3CDTF">2016-11-20T19:23:29Z</dcterms:created>
  <dcterms:modified xsi:type="dcterms:W3CDTF">2023-11-13T18:08:45Z</dcterms:modified>
</cp:coreProperties>
</file>