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492896"/>
            <a:ext cx="6264696" cy="79208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Физика 9 класс, первый раздел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3529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204864"/>
            <a:ext cx="42465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/>
          <a:srcRect l="11085" t="10169"/>
          <a:stretch>
            <a:fillRect/>
          </a:stretch>
        </p:blipFill>
        <p:spPr bwMode="auto">
          <a:xfrm>
            <a:off x="179512" y="1196752"/>
            <a:ext cx="398874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7529264" cy="6141296"/>
          </a:xfrm>
        </p:spPr>
        <p:txBody>
          <a:bodyPr/>
          <a:lstStyle/>
          <a:p>
            <a:r>
              <a:rPr lang="ru-RU" b="1" i="1" dirty="0" smtClean="0"/>
              <a:t>Инерция</a:t>
            </a:r>
            <a:r>
              <a:rPr lang="ru-RU" i="1" dirty="0" smtClean="0"/>
              <a:t> – это </a:t>
            </a:r>
            <a:r>
              <a:rPr lang="ru-RU" b="1" i="1" dirty="0" smtClean="0"/>
              <a:t>явление</a:t>
            </a:r>
            <a:r>
              <a:rPr lang="ru-RU" i="1" dirty="0" smtClean="0"/>
              <a:t>, при котором тело стремится сохранить свое первоначальное состояние</a:t>
            </a:r>
            <a:r>
              <a:rPr lang="ru-RU" dirty="0" smtClean="0"/>
              <a:t>. Если тело двигалось, то оно должно стремиться к тому, чтобы сохранять скорость этого движения. А если оно покоилось, то будет стремиться сохранить свое состояние покоя.</a:t>
            </a:r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b="1" i="1" dirty="0" smtClean="0"/>
              <a:t>Инертность</a:t>
            </a:r>
            <a:r>
              <a:rPr lang="ru-RU" i="1" dirty="0" smtClean="0"/>
              <a:t> – это </a:t>
            </a:r>
            <a:r>
              <a:rPr lang="ru-RU" b="1" i="1" dirty="0" smtClean="0"/>
              <a:t>свойство</a:t>
            </a:r>
            <a:r>
              <a:rPr lang="ru-RU" i="1" dirty="0" smtClean="0"/>
              <a:t> тела сохранять состояние движения. </a:t>
            </a:r>
            <a:r>
              <a:rPr lang="ru-RU" dirty="0" smtClean="0"/>
              <a:t>Свойство инертности характеризуется такой величиной, как масса. </a:t>
            </a:r>
            <a:r>
              <a:rPr lang="ru-RU" b="1" dirty="0" smtClean="0"/>
              <a:t>Масса</a:t>
            </a:r>
            <a:r>
              <a:rPr lang="ru-RU" dirty="0" smtClean="0"/>
              <a:t> – </a:t>
            </a:r>
            <a:r>
              <a:rPr lang="ru-RU" i="1" dirty="0" smtClean="0"/>
              <a:t>мера инертности тела</a:t>
            </a:r>
            <a:r>
              <a:rPr lang="ru-RU" dirty="0" smtClean="0"/>
              <a:t>. Чем тело тяжелее, тем его труднее сдвинуть с места или, наоборот, остановить.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закон Ньютона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147248" cy="53492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Если на тело не действуют силы или действия сил компенсируют друг друга, то тело покоится или движется равномерно.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Если тело покоится или движется равномерно, то равнодействующая сила равна нулю.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R=0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Если на тело действует две силы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иF1 и F2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 то первый закон Ньютона принимает такой вид: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F1−F2=0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или: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F1=F2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2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Книга массой 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=0,6 кг лежит на горизонтальном столе, найти силу реакции опоры N.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g=10 м/с2 . Ответ дать в Ньютонах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Первый закон Ньютона"/>
          <p:cNvPicPr>
            <a:picLocks noChangeAspect="1" noChangeArrowheads="1"/>
          </p:cNvPicPr>
          <p:nvPr/>
        </p:nvPicPr>
        <p:blipFill>
          <a:blip r:embed="rId2" cstate="print"/>
          <a:srcRect l="8100" t="12343" r="7364"/>
          <a:stretch>
            <a:fillRect/>
          </a:stretch>
        </p:blipFill>
        <p:spPr bwMode="auto">
          <a:xfrm>
            <a:off x="1187624" y="2348880"/>
            <a:ext cx="6012160" cy="30683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21042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закон Ньютона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Ускорение тела прямо пропорционально равнодействующей сил, приложенных к телу и обратно пропорционально его массе.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F=ma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851920" y="350100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357301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Вагон массой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20 т движется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равнозамедленно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ускорением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= 0,3 м/с</a:t>
            </a:r>
            <a:r>
              <a:rPr lang="ru-RU" sz="20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 начальной скоростью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54 км/ч. Найти силу торможения, действующую на вагон, время его движения до полной остановки и путь, пройденный за это время.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485112"/>
          </a:xfrm>
        </p:spPr>
        <p:txBody>
          <a:bodyPr/>
          <a:lstStyle/>
          <a:p>
            <a:r>
              <a:rPr lang="ru-RU" dirty="0" smtClean="0"/>
              <a:t>Дано:</a:t>
            </a:r>
          </a:p>
          <a:p>
            <a:r>
              <a:rPr lang="en-US" dirty="0" smtClean="0"/>
              <a:t>m=20</a:t>
            </a:r>
            <a:r>
              <a:rPr lang="ru-RU" dirty="0" smtClean="0"/>
              <a:t>т</a:t>
            </a:r>
            <a:r>
              <a:rPr lang="en-US" dirty="0" smtClean="0"/>
              <a:t>=20000</a:t>
            </a:r>
            <a:r>
              <a:rPr lang="ru-RU" dirty="0" smtClean="0"/>
              <a:t>кг</a:t>
            </a:r>
          </a:p>
          <a:p>
            <a:r>
              <a:rPr lang="en-US" dirty="0" smtClean="0"/>
              <a:t>a=</a:t>
            </a:r>
            <a:r>
              <a:rPr lang="ru-RU" dirty="0" smtClean="0"/>
              <a:t>0,3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0 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=54км/ч=54*1000/3600=15м/с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-?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-?</a:t>
            </a:r>
          </a:p>
          <a:p>
            <a:r>
              <a:rPr lang="en-US" dirty="0" smtClean="0"/>
              <a:t>v=0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F=ma=20000*0.3=6000H=6kH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Отсюда: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t=-v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/-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/a=15/0.3=50c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S=15*50- 0.3*50^2/2=750-375=375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 b="81013"/>
          <a:stretch>
            <a:fillRect/>
          </a:stretch>
        </p:blipFill>
        <p:spPr bwMode="auto">
          <a:xfrm>
            <a:off x="467544" y="2204864"/>
            <a:ext cx="197075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 t="70886" b="13924"/>
          <a:stretch>
            <a:fillRect/>
          </a:stretch>
        </p:blipFill>
        <p:spPr bwMode="auto">
          <a:xfrm>
            <a:off x="467544" y="4077072"/>
            <a:ext cx="197075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закон Ньютона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Силы, с которыми два тела действуют друг на друга, равны по модулю и противоположны. (т.е. сила действия равна противодействию).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91880" y="3501008"/>
            <a:ext cx="1333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Прямая со стрелкой 9"/>
          <p:cNvCxnSpPr/>
          <p:nvPr/>
        </p:nvCxnSpPr>
        <p:spPr>
          <a:xfrm>
            <a:off x="3491880" y="35010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27984" y="35010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Перевод единиц измерения: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м/с = 5 * 3600/1000 = 18 км/ч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 км/ч = 18* 1000/3600=5 м/с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км = 1000м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т=1000кг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кг=1000г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ч=60мин=60с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6198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0391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131840" y="6021288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Свободное падение 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движение тела под действием только силы тяжести.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тело, падающее в воздухе, кроме силы тяжести действует сила сопротивления воздуха, следовательно, такое движение не является свободным падением. Свободное падение — это падение тел в вакууме.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Ускорение , которое сообщает телу сила тяжести, называют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ускорением свободного падения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Оно показывает, на какую величину изменяется скорость свободно падающего тела за единицу времени.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Ускорение свободного падения направлено вертикально вниз.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g=9.81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^2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считаем как 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Например, для нахождения силы тяжести: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=mg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Движение тела, брошенного вертикально вверх. Невесомость.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716016" y="1916832"/>
            <a:ext cx="3758136" cy="230425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Невесомость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состояние тела, когда его вес равен 0, и тело падает под действием силы тяжести.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2792" cy="492514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Сохраняются все формулы, как и для равноускоренного движения, меняем только а 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7544" y="3645024"/>
            <a:ext cx="3305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Через сколько секунд мяч будет на высоте 25 м, если его бросить вертикально вверх с начальной скоростью 30 м/с?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h=25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=30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=10м/с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^2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t-?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h=v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 - gt^2/2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25=30t-5t^2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5t^2-30t+25=0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t^2-6t+5=0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дискриминант: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t=5c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=1с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 есть ответ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всемирного тяготения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любых тела притягиваются друг к другу с силой, прямо пропорциональной массе каждого из них и обратно пропорциональной квадрату расстояния между ними.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гравитационная постоянная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196717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348880"/>
            <a:ext cx="21602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509120"/>
            <a:ext cx="320143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445224"/>
            <a:ext cx="24193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HOE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KP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BO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HOE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ИЖ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EH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916832"/>
            <a:ext cx="3898776" cy="19008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ям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лин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йн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ямую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линию.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478216" cy="492514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Kp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лин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йным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зыв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ивую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линию. 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ывн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вл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opoc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Tpae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 быть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 co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купн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дуг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ужн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 pa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</a:t>
            </a:r>
          </a:p>
          <a:p>
            <a:endParaRPr lang="ru-RU" dirty="0"/>
          </a:p>
        </p:txBody>
      </p:sp>
      <p:pic>
        <p:nvPicPr>
          <p:cNvPr id="5122" name="Picture 2" descr="http://class-fizika.ru/images/u9/1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09120"/>
            <a:ext cx="4355976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Движение по окружности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постоянной по модулю скоростью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частный и самый простой случай криволинейного движения. Это движение с переменным ускорением, которое называется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центростремительным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s://spadilo.ru/wp-content/uploads/2020/07/word-image-2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988840"/>
            <a:ext cx="2613783" cy="2644899"/>
          </a:xfrm>
          <a:prstGeom prst="rect">
            <a:avLst/>
          </a:prstGeom>
          <a:noFill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797152"/>
            <a:ext cx="161690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548680"/>
            <a:ext cx="5688632" cy="5832648"/>
          </a:xfrm>
        </p:spPr>
        <p:txBody>
          <a:bodyPr>
            <a:normAutofit/>
          </a:bodyPr>
          <a:lstStyle/>
          <a:p>
            <a:pPr fontAlgn="base"/>
            <a:r>
              <a:rPr lang="ru-RU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Особенности движения по окружности с постоянной по модулю скоростью: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Траектория движения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тела есть окружность.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Вектор скорости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всегда направлен по касательной к окружности.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Направление скорости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постоянно меняется под действием центростремительного ускорения.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Центростремительное ускорение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направлено к центру окружности и не вызывает изменения модуля скорости.</a:t>
            </a:r>
          </a:p>
          <a:p>
            <a:endParaRPr lang="ru-RU" dirty="0"/>
          </a:p>
        </p:txBody>
      </p:sp>
      <p:pic>
        <p:nvPicPr>
          <p:cNvPr id="5" name="Picture 2" descr="https://spadilo.ru/wp-content/uploads/2020/07/word-image-2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916832"/>
            <a:ext cx="2613783" cy="26448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229216" cy="360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Основные понятия, которые необходимо знать:</a:t>
            </a:r>
            <a:endParaRPr lang="ru-RU" i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18457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Материальная точка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тело, размерами которого (т.е. формой и вращением) можно пренебречь в условиях данной задачи, поскольку они не существенны.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координат, тело отсчета, с которым она связана, и прибор для измерения времени образуют </a:t>
            </a:r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систему отсчёта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относительно которой рассматривается движение тела.</a:t>
            </a:r>
          </a:p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Траектория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движение тела по некоторой линии.</a:t>
            </a:r>
          </a:p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длина траектории(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м).</a:t>
            </a:r>
          </a:p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Перемещение тела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вектор, соединяющий начальное положение тела с его конечным положением(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555776" y="616530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14783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517232"/>
            <a:ext cx="1728192" cy="105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363272" cy="28083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какой наибольшей скоростью может двигаться автомобиль массой 1 т на повороте радиусом 100 м, чтобы его не «занесло», если максимальная сила трения 4 кН?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Решение задачи</a:t>
            </a:r>
            <a:endParaRPr lang="ru-RU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392254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700808"/>
            <a:ext cx="399483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Импульс тела. Закон сохранения импульса.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95936" y="1484784"/>
            <a:ext cx="4752528" cy="49685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Замкнутой изолированной системой называют такую, в которой тела взаимодействуют только друг с другом и не взаимодействуют с внешними телами.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сохранения импульса: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Векторная сумма импульсов тел, составляющих замкнутую систему, не меняется с течением времени при любых движениях и взаимодействиях этих тел.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так же выполняется, если на эту систему действуют другие силы, но их векторная сила равна 0.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11480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Импульс тела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(материальной точки) - векторная величина, равная произведению массы тела на скорость тела.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861048"/>
            <a:ext cx="147893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869160"/>
            <a:ext cx="390236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Формулы для записи ЗСИ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389431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924944"/>
            <a:ext cx="2016224" cy="80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467600" cy="31543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Тележка массой 40 кг движется со скоростью 4 м/с навстречу тележке массой 60 кг, движущейся со скоростью 2 м/с. После неупругого соударения тележки движутся вместе. В каком направлении и с какой скоростью будут двигаться тележки ?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5770570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61449"/>
            <a:ext cx="5377760" cy="376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 закона сохранения механической энергии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Механической энергией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тела называют сумму его кинетической и потенциальной энергий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Кинетической энергией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называется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энеpгия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движущихся тел. Под движением тела следует понимать не только перемещение в пространстве, но и вращение тела.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mv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/2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Потенциальной энергией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называется энергия взаимодействующих тел или частей тела.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mgh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/>
              <a:t>Закон сохранения механической энергии</a:t>
            </a:r>
            <a:r>
              <a:rPr lang="ru-RU" sz="2000" dirty="0" smtClean="0"/>
              <a:t>: если между телами системы действуют только силы тяготения и силы упругости, то сумма кинетической и потенциальной энергии остается неизменной, то есть механическая энергия сохраняется.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301208"/>
            <a:ext cx="2160240" cy="48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877272"/>
            <a:ext cx="248602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7313536" cy="139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01.ru/files/users/images/3a/71/3a71f524f359b6e4a847d4d1daf151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848872" cy="58360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24744"/>
            <a:ext cx="5832648" cy="476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8631501" cy="39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4625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 автомобиля двигались по прямолинейному участку шоссе в противоположных направлениях. И встретились в 20 км от заправки. Через некоторое время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первый автомобиль проехал 12 км от заправки, а второй 10 км к заправке. Определите координаты каждого автомобиля относительно заправки через промежуток времени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1630" y="1628800"/>
            <a:ext cx="3181379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= 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+S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1x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20+12=32(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= 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+S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2x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20-10=10(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Ответ: 32 км, 10км.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может быть дан какой-то закон движения, например,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 = x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+3t-5t^2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тогда необходимо вспомнить, что это то же самое, если мы запишем: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+v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t-(at^2)/2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тогда отсюда можно выразить начальную скорость и ускорение, и дальше уже найти то, что требуется в условии задачи.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Прямолинейное равномерное движение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движение тела, при котором оно за равные промежутки времени проходит равные пути. Тут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никакого ускорения!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S=v*t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(весь)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(все)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=x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+vt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ds05.infourok.ru/uploads/ex/08aa/000c3da9-d6d606a8/img6.jpg"/>
          <p:cNvPicPr>
            <a:picLocks noChangeAspect="1" noChangeArrowheads="1"/>
          </p:cNvPicPr>
          <p:nvPr/>
        </p:nvPicPr>
        <p:blipFill>
          <a:blip r:embed="rId2" cstate="print"/>
          <a:srcRect l="15750" t="6951" r="17314" b="9051"/>
          <a:stretch>
            <a:fillRect/>
          </a:stretch>
        </p:blipFill>
        <p:spPr bwMode="auto">
          <a:xfrm>
            <a:off x="4355976" y="1628800"/>
            <a:ext cx="3901934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Прямолинейное равноускоренное движение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94920" cy="204482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такое движение, при котором тело за равные промежутки времени меняет свое положение в пространстве с одинаковым ускорением.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908720"/>
            <a:ext cx="1970755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645024"/>
            <a:ext cx="1334898" cy="74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329</TotalTime>
  <Words>1071</Words>
  <Application>Microsoft Office PowerPoint</Application>
  <PresentationFormat>Экран (4:3)</PresentationFormat>
  <Paragraphs>117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Эркер</vt:lpstr>
      <vt:lpstr>Физика 9 класс, первый раздел</vt:lpstr>
      <vt:lpstr>Перевод единиц измерения:</vt:lpstr>
      <vt:lpstr>Основные понятия, которые необходимо знать:</vt:lpstr>
      <vt:lpstr>Слайд 4</vt:lpstr>
      <vt:lpstr>Два автомобиля двигались по прямолинейному участку шоссе в противоположных направлениях. И встретились в 20 км от заправки. Через некоторое время t первый автомобиль проехал 12 км от заправки, а второй 10 км к заправке. Определите координаты каждого автомобиля относительно заправки через промежуток времени t. </vt:lpstr>
      <vt:lpstr>Слайд 6</vt:lpstr>
      <vt:lpstr>Слайд 7</vt:lpstr>
      <vt:lpstr>Прямолинейное равномерное движение</vt:lpstr>
      <vt:lpstr>Прямолинейное равноускоренное движение</vt:lpstr>
      <vt:lpstr>Слайд 10</vt:lpstr>
      <vt:lpstr>Слайд 11</vt:lpstr>
      <vt:lpstr>Слайд 12</vt:lpstr>
      <vt:lpstr>Первый закон Ньютона </vt:lpstr>
      <vt:lpstr>1.  Книга массой m=0,6 кг лежит на горизонтальном столе, найти силу реакции опоры N. g=10 м/с2 . Ответ дать в Ньютонах. </vt:lpstr>
      <vt:lpstr>Слайд 15</vt:lpstr>
      <vt:lpstr>Второй закон Ньютона</vt:lpstr>
      <vt:lpstr>Вагон массой m = 20 т движется равнозамедленно с ускорением а = 0,3 м/с2 и начальной скоростью v0 = 54 км/ч. Найти силу торможения, действующую на вагон, время его движения до полной остановки и путь, пройденный за это время.</vt:lpstr>
      <vt:lpstr>Решение:</vt:lpstr>
      <vt:lpstr>Третий закон Ньютона</vt:lpstr>
      <vt:lpstr>Слайд 20</vt:lpstr>
      <vt:lpstr>Слайд 21</vt:lpstr>
      <vt:lpstr>Свободное падение </vt:lpstr>
      <vt:lpstr>Движение тела, брошенного вертикально вверх. Невесомость.</vt:lpstr>
      <vt:lpstr>Через сколько секунд мяч будет на высоте 25 м, если его бросить вертикально вверх с начальной скоростью 30 м/с?</vt:lpstr>
      <vt:lpstr>Закон всемирного тяготения</vt:lpstr>
      <vt:lpstr>ПPЯMOЛИHEЙHOE И KPИBOЛИHEЙHOE ДBИЖEHИE</vt:lpstr>
      <vt:lpstr>Движение по окружности с постоянной по модулю скоростью</vt:lpstr>
      <vt:lpstr>Слайд 28</vt:lpstr>
      <vt:lpstr>Слайд 29</vt:lpstr>
      <vt:lpstr>Слайд 30</vt:lpstr>
      <vt:lpstr>С какой наибольшей скоростью может двигаться автомобиль массой 1 т на повороте радиусом 100 м, чтобы его не «занесло», если максимальная сила трения 4 кН?</vt:lpstr>
      <vt:lpstr>Решение задачи</vt:lpstr>
      <vt:lpstr>Импульс тела. Закон сохранения импульса.</vt:lpstr>
      <vt:lpstr>Формулы для записи ЗСИ</vt:lpstr>
      <vt:lpstr>Тележка массой 40 кг движется со скоростью 4 м/с навстречу тележке массой 60 кг, движущейся со скоростью 2 м/с. После неупругого соударения тележки движутся вместе. В каком направлении и с какой скоростью будут двигаться тележки ?</vt:lpstr>
      <vt:lpstr>Слайд 36</vt:lpstr>
      <vt:lpstr>Слайд 37</vt:lpstr>
      <vt:lpstr>Вывод закона сохранения механической энергии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Физика 9 класс, первый раздел</dc:title>
  <dc:creator>User</dc:creator>
  <cp:lastModifiedBy>User</cp:lastModifiedBy>
  <cp:revision>36</cp:revision>
  <dcterms:created xsi:type="dcterms:W3CDTF">2021-11-12T16:52:42Z</dcterms:created>
  <dcterms:modified xsi:type="dcterms:W3CDTF">2021-11-13T12:03:07Z</dcterms:modified>
</cp:coreProperties>
</file>