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5935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90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729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5132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046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66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285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280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958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925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8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DF05F57-37EC-452A-A3E8-4297B251B473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05D5068-DAD3-4A79-8FDD-BE521E5B805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63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8AB022-E00F-CEEF-CC13-6739F1143B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054905" cy="3379299"/>
          </a:xfrm>
        </p:spPr>
        <p:txBody>
          <a:bodyPr>
            <a:normAutofit/>
          </a:bodyPr>
          <a:lstStyle/>
          <a:p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Медиана числового набора. Устойчивость медианы.</a:t>
            </a:r>
          </a:p>
        </p:txBody>
      </p:sp>
    </p:spTree>
    <p:extLst>
      <p:ext uri="{BB962C8B-B14F-4D97-AF65-F5344CB8AC3E}">
        <p14:creationId xmlns:p14="http://schemas.microsoft.com/office/powerpoint/2010/main" val="1865942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96C77D-8BC0-3930-4038-62384138EB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47" t="22140" r="25346" b="25937"/>
          <a:stretch/>
        </p:blipFill>
        <p:spPr>
          <a:xfrm>
            <a:off x="562708" y="331092"/>
            <a:ext cx="10944664" cy="635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917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DC7136-CDCA-FC87-1EB8-85AC9DDCCA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46" t="21524" r="24308" b="25526"/>
          <a:stretch/>
        </p:blipFill>
        <p:spPr>
          <a:xfrm>
            <a:off x="464233" y="223115"/>
            <a:ext cx="11059062" cy="641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857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C04D53-EF87-B0C7-4A8B-D168AEC34C1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45" t="21524" r="24077" b="25732"/>
          <a:stretch/>
        </p:blipFill>
        <p:spPr>
          <a:xfrm>
            <a:off x="918066" y="452011"/>
            <a:ext cx="10355867" cy="595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01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D18227-818D-A1A8-16A1-9E6D6CFF23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16" t="21730" r="24192" b="26348"/>
          <a:stretch/>
        </p:blipFill>
        <p:spPr>
          <a:xfrm>
            <a:off x="576775" y="376279"/>
            <a:ext cx="10811214" cy="61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990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1F93D9-79EA-9263-3FCB-35A002C15E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30" t="22140" r="24307" b="26348"/>
          <a:stretch/>
        </p:blipFill>
        <p:spPr>
          <a:xfrm>
            <a:off x="682170" y="203071"/>
            <a:ext cx="10530473" cy="5972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5732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3146C23-2366-2FC5-28A3-95326E7DD2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16" t="21524" r="24423" b="26347"/>
          <a:stretch/>
        </p:blipFill>
        <p:spPr>
          <a:xfrm>
            <a:off x="745587" y="227291"/>
            <a:ext cx="10938903" cy="622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901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4A54146-27FA-286B-97CB-B5513CF929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00" t="33633" r="27423" b="42971"/>
          <a:stretch/>
        </p:blipFill>
        <p:spPr>
          <a:xfrm>
            <a:off x="1319894" y="1434904"/>
            <a:ext cx="9261234" cy="267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73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B205F7-673C-2F75-2158-D7E377ED59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54" t="27271" r="30654" b="38662"/>
          <a:stretch/>
        </p:blipFill>
        <p:spPr>
          <a:xfrm>
            <a:off x="1167618" y="1153550"/>
            <a:ext cx="9607388" cy="416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807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0DD3D8B-1921-B247-2D2B-EE7D448519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669" t="23865" r="32636" b="31587"/>
          <a:stretch/>
        </p:blipFill>
        <p:spPr>
          <a:xfrm>
            <a:off x="1570060" y="573258"/>
            <a:ext cx="9051880" cy="5711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688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14BC43-33D3-4B23-87D6-D793DBC5D9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93" t="26244" r="32038" b="43177"/>
          <a:stretch/>
        </p:blipFill>
        <p:spPr>
          <a:xfrm>
            <a:off x="1406769" y="591153"/>
            <a:ext cx="8441180" cy="34744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814A33E-5CA1-95B2-03EA-BA3250AE5E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23" t="58466" r="31807" b="28605"/>
          <a:stretch/>
        </p:blipFill>
        <p:spPr>
          <a:xfrm>
            <a:off x="1406769" y="4065563"/>
            <a:ext cx="7933727" cy="154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98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D68E080-7AAB-2647-9E05-419A62C4D1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62" t="26655" r="38388" b="66655"/>
          <a:stretch/>
        </p:blipFill>
        <p:spPr>
          <a:xfrm>
            <a:off x="984739" y="937261"/>
            <a:ext cx="7455877" cy="8212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486D0D7-331F-3BFB-FDCB-5F40BFF23C5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33" t="34491" r="27692" b="37430"/>
          <a:stretch/>
        </p:blipFill>
        <p:spPr>
          <a:xfrm>
            <a:off x="984739" y="2053882"/>
            <a:ext cx="9819249" cy="3446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5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E688D4-B915-A44B-AB77-1455943442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46" t="23167" r="31116" b="64314"/>
          <a:stretch/>
        </p:blipFill>
        <p:spPr>
          <a:xfrm>
            <a:off x="1659988" y="562707"/>
            <a:ext cx="7666892" cy="121160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35EDF8-D9E5-9545-C1C6-535B5D3A71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461" t="39584" r="24654" b="41534"/>
          <a:stretch/>
        </p:blipFill>
        <p:spPr>
          <a:xfrm>
            <a:off x="434058" y="2237655"/>
            <a:ext cx="10789311" cy="225083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68D95A-363C-D236-F56D-97923775E1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000" t="59287" r="35615" b="30041"/>
          <a:stretch/>
        </p:blipFill>
        <p:spPr>
          <a:xfrm>
            <a:off x="5466714" y="4951828"/>
            <a:ext cx="5756655" cy="1216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264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C9476C-B2F0-71A3-B560-2CAE2ECBD25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39" t="26040" r="30192" b="37636"/>
          <a:stretch/>
        </p:blipFill>
        <p:spPr>
          <a:xfrm>
            <a:off x="1927273" y="1280161"/>
            <a:ext cx="8106809" cy="382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098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5268AE-D5F1-A1F1-178E-26B781BF4D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16" t="22154" r="24308" b="26553"/>
          <a:stretch/>
        </p:blipFill>
        <p:spPr>
          <a:xfrm>
            <a:off x="506437" y="379828"/>
            <a:ext cx="10958732" cy="612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978038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</TotalTime>
  <Words>7</Words>
  <Application>Microsoft Office PowerPoint</Application>
  <PresentationFormat>Широкоэкранный</PresentationFormat>
  <Paragraphs>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Calibri</vt:lpstr>
      <vt:lpstr>Calibri Light</vt:lpstr>
      <vt:lpstr>Times New Roman</vt:lpstr>
      <vt:lpstr>Ретро</vt:lpstr>
      <vt:lpstr>Медиана числового набора. Устойчивость медианы.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Медиана числового набора. Устойчивость медианы.</dc:title>
  <dc:creator>mvideo11022017@outlook.com</dc:creator>
  <cp:lastModifiedBy>mvideo11022017@outlook.com</cp:lastModifiedBy>
  <cp:revision>2</cp:revision>
  <dcterms:created xsi:type="dcterms:W3CDTF">2023-11-13T18:09:40Z</dcterms:created>
  <dcterms:modified xsi:type="dcterms:W3CDTF">2023-11-13T18:29:47Z</dcterms:modified>
</cp:coreProperties>
</file>