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5" r:id="rId6"/>
    <p:sldId id="262" r:id="rId7"/>
    <p:sldId id="260" r:id="rId8"/>
    <p:sldId id="261" r:id="rId9"/>
    <p:sldId id="263" r:id="rId10"/>
    <p:sldId id="264" r:id="rId11"/>
    <p:sldId id="268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2E979CC0-63F0-4BD8-9490-FB092BA2499B}">
          <p14:sldIdLst>
            <p14:sldId id="256"/>
            <p14:sldId id="257"/>
            <p14:sldId id="258"/>
            <p14:sldId id="259"/>
            <p14:sldId id="265"/>
            <p14:sldId id="262"/>
            <p14:sldId id="260"/>
            <p14:sldId id="261"/>
            <p14:sldId id="263"/>
            <p14:sldId id="264"/>
            <p14:sldId id="268"/>
            <p14:sldId id="26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102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2063115" y="630937"/>
            <a:ext cx="5230368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892" y="1098388"/>
            <a:ext cx="7738814" cy="4394988"/>
          </a:xfrm>
        </p:spPr>
        <p:txBody>
          <a:bodyPr anchor="ctr">
            <a:noAutofit/>
          </a:bodyPr>
          <a:lstStyle>
            <a:lvl1pPr algn="ctr">
              <a:defRPr sz="7500" spc="6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61284" y="5979197"/>
            <a:ext cx="6034030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1500" b="1" i="0" cap="all" spc="300" baseline="0">
                <a:solidFill>
                  <a:schemeClr val="tx2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8892" y="6375679"/>
            <a:ext cx="174729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277E218D-8259-47D2-81D9-8FE9E82EFCAB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5249" y="6375679"/>
            <a:ext cx="30861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00414" y="6375679"/>
            <a:ext cx="1747292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17A96298-E08C-4F09-A2A8-92C582B6E706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 title="left edge border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5801782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E218D-8259-47D2-81D9-8FE9E82EFCAB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96298-E08C-4F09-A2A8-92C582B6E7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2621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6911" y="382386"/>
            <a:ext cx="1771930" cy="560040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4" y="382386"/>
            <a:ext cx="5809517" cy="560040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E218D-8259-47D2-81D9-8FE9E82EFCAB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96298-E08C-4F09-A2A8-92C582B6E7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6870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E218D-8259-47D2-81D9-8FE9E82EFCAB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96298-E08C-4F09-A2A8-92C582B6E7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2253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2110979" cy="6858000"/>
          </a:xfrm>
          <a:custGeom>
            <a:avLst/>
            <a:gdLst/>
            <a:ahLst/>
            <a:cxnLst/>
            <a:rect l="0" t="0" r="r" b="b"/>
            <a:pathLst>
              <a:path w="1773" h="4320">
                <a:moveTo>
                  <a:pt x="0" y="0"/>
                </a:moveTo>
                <a:lnTo>
                  <a:pt x="891" y="0"/>
                </a:lnTo>
                <a:lnTo>
                  <a:pt x="906" y="56"/>
                </a:lnTo>
                <a:lnTo>
                  <a:pt x="921" y="111"/>
                </a:lnTo>
                <a:lnTo>
                  <a:pt x="938" y="165"/>
                </a:lnTo>
                <a:lnTo>
                  <a:pt x="957" y="217"/>
                </a:lnTo>
                <a:lnTo>
                  <a:pt x="980" y="266"/>
                </a:lnTo>
                <a:lnTo>
                  <a:pt x="1007" y="312"/>
                </a:lnTo>
                <a:lnTo>
                  <a:pt x="1036" y="351"/>
                </a:lnTo>
                <a:lnTo>
                  <a:pt x="1069" y="387"/>
                </a:lnTo>
                <a:lnTo>
                  <a:pt x="1105" y="422"/>
                </a:lnTo>
                <a:lnTo>
                  <a:pt x="1145" y="456"/>
                </a:lnTo>
                <a:lnTo>
                  <a:pt x="1185" y="487"/>
                </a:lnTo>
                <a:lnTo>
                  <a:pt x="1227" y="520"/>
                </a:lnTo>
                <a:lnTo>
                  <a:pt x="1270" y="551"/>
                </a:lnTo>
                <a:lnTo>
                  <a:pt x="1311" y="584"/>
                </a:lnTo>
                <a:lnTo>
                  <a:pt x="1352" y="617"/>
                </a:lnTo>
                <a:lnTo>
                  <a:pt x="1390" y="651"/>
                </a:lnTo>
                <a:lnTo>
                  <a:pt x="1425" y="687"/>
                </a:lnTo>
                <a:lnTo>
                  <a:pt x="1456" y="725"/>
                </a:lnTo>
                <a:lnTo>
                  <a:pt x="1484" y="765"/>
                </a:lnTo>
                <a:lnTo>
                  <a:pt x="1505" y="808"/>
                </a:lnTo>
                <a:lnTo>
                  <a:pt x="1521" y="856"/>
                </a:lnTo>
                <a:lnTo>
                  <a:pt x="1530" y="907"/>
                </a:lnTo>
                <a:lnTo>
                  <a:pt x="1534" y="960"/>
                </a:lnTo>
                <a:lnTo>
                  <a:pt x="1534" y="1013"/>
                </a:lnTo>
                <a:lnTo>
                  <a:pt x="1530" y="1068"/>
                </a:lnTo>
                <a:lnTo>
                  <a:pt x="1523" y="1125"/>
                </a:lnTo>
                <a:lnTo>
                  <a:pt x="1515" y="1181"/>
                </a:lnTo>
                <a:lnTo>
                  <a:pt x="1508" y="1237"/>
                </a:lnTo>
                <a:lnTo>
                  <a:pt x="1501" y="1293"/>
                </a:lnTo>
                <a:lnTo>
                  <a:pt x="1496" y="1350"/>
                </a:lnTo>
                <a:lnTo>
                  <a:pt x="1494" y="1405"/>
                </a:lnTo>
                <a:lnTo>
                  <a:pt x="1497" y="1458"/>
                </a:lnTo>
                <a:lnTo>
                  <a:pt x="1504" y="1511"/>
                </a:lnTo>
                <a:lnTo>
                  <a:pt x="1517" y="1560"/>
                </a:lnTo>
                <a:lnTo>
                  <a:pt x="1535" y="1610"/>
                </a:lnTo>
                <a:lnTo>
                  <a:pt x="1557" y="1659"/>
                </a:lnTo>
                <a:lnTo>
                  <a:pt x="1583" y="1708"/>
                </a:lnTo>
                <a:lnTo>
                  <a:pt x="1611" y="1757"/>
                </a:lnTo>
                <a:lnTo>
                  <a:pt x="1640" y="1807"/>
                </a:lnTo>
                <a:lnTo>
                  <a:pt x="1669" y="1855"/>
                </a:lnTo>
                <a:lnTo>
                  <a:pt x="1696" y="1905"/>
                </a:lnTo>
                <a:lnTo>
                  <a:pt x="1721" y="1954"/>
                </a:lnTo>
                <a:lnTo>
                  <a:pt x="1742" y="2006"/>
                </a:lnTo>
                <a:lnTo>
                  <a:pt x="1759" y="2057"/>
                </a:lnTo>
                <a:lnTo>
                  <a:pt x="1769" y="2108"/>
                </a:lnTo>
                <a:lnTo>
                  <a:pt x="1773" y="2160"/>
                </a:lnTo>
                <a:lnTo>
                  <a:pt x="1769" y="2212"/>
                </a:lnTo>
                <a:lnTo>
                  <a:pt x="1759" y="2263"/>
                </a:lnTo>
                <a:lnTo>
                  <a:pt x="1742" y="2314"/>
                </a:lnTo>
                <a:lnTo>
                  <a:pt x="1721" y="2366"/>
                </a:lnTo>
                <a:lnTo>
                  <a:pt x="1696" y="2415"/>
                </a:lnTo>
                <a:lnTo>
                  <a:pt x="1669" y="2465"/>
                </a:lnTo>
                <a:lnTo>
                  <a:pt x="1640" y="2513"/>
                </a:lnTo>
                <a:lnTo>
                  <a:pt x="1611" y="2563"/>
                </a:lnTo>
                <a:lnTo>
                  <a:pt x="1583" y="2612"/>
                </a:lnTo>
                <a:lnTo>
                  <a:pt x="1557" y="2661"/>
                </a:lnTo>
                <a:lnTo>
                  <a:pt x="1535" y="2710"/>
                </a:lnTo>
                <a:lnTo>
                  <a:pt x="1517" y="2760"/>
                </a:lnTo>
                <a:lnTo>
                  <a:pt x="1504" y="2809"/>
                </a:lnTo>
                <a:lnTo>
                  <a:pt x="1497" y="2862"/>
                </a:lnTo>
                <a:lnTo>
                  <a:pt x="1494" y="2915"/>
                </a:lnTo>
                <a:lnTo>
                  <a:pt x="1496" y="2970"/>
                </a:lnTo>
                <a:lnTo>
                  <a:pt x="1501" y="3027"/>
                </a:lnTo>
                <a:lnTo>
                  <a:pt x="1508" y="3083"/>
                </a:lnTo>
                <a:lnTo>
                  <a:pt x="1515" y="3139"/>
                </a:lnTo>
                <a:lnTo>
                  <a:pt x="1523" y="3195"/>
                </a:lnTo>
                <a:lnTo>
                  <a:pt x="1530" y="3252"/>
                </a:lnTo>
                <a:lnTo>
                  <a:pt x="1534" y="3307"/>
                </a:lnTo>
                <a:lnTo>
                  <a:pt x="1534" y="3360"/>
                </a:lnTo>
                <a:lnTo>
                  <a:pt x="1530" y="3413"/>
                </a:lnTo>
                <a:lnTo>
                  <a:pt x="1521" y="3464"/>
                </a:lnTo>
                <a:lnTo>
                  <a:pt x="1505" y="3512"/>
                </a:lnTo>
                <a:lnTo>
                  <a:pt x="1484" y="3555"/>
                </a:lnTo>
                <a:lnTo>
                  <a:pt x="1456" y="3595"/>
                </a:lnTo>
                <a:lnTo>
                  <a:pt x="1425" y="3633"/>
                </a:lnTo>
                <a:lnTo>
                  <a:pt x="1390" y="3669"/>
                </a:lnTo>
                <a:lnTo>
                  <a:pt x="1352" y="3703"/>
                </a:lnTo>
                <a:lnTo>
                  <a:pt x="1311" y="3736"/>
                </a:lnTo>
                <a:lnTo>
                  <a:pt x="1270" y="3769"/>
                </a:lnTo>
                <a:lnTo>
                  <a:pt x="1227" y="3800"/>
                </a:lnTo>
                <a:lnTo>
                  <a:pt x="1185" y="3833"/>
                </a:lnTo>
                <a:lnTo>
                  <a:pt x="1145" y="3864"/>
                </a:lnTo>
                <a:lnTo>
                  <a:pt x="1105" y="3898"/>
                </a:lnTo>
                <a:lnTo>
                  <a:pt x="1069" y="3933"/>
                </a:lnTo>
                <a:lnTo>
                  <a:pt x="1036" y="3969"/>
                </a:lnTo>
                <a:lnTo>
                  <a:pt x="1007" y="4008"/>
                </a:lnTo>
                <a:lnTo>
                  <a:pt x="980" y="4054"/>
                </a:lnTo>
                <a:lnTo>
                  <a:pt x="957" y="4103"/>
                </a:lnTo>
                <a:lnTo>
                  <a:pt x="938" y="4155"/>
                </a:lnTo>
                <a:lnTo>
                  <a:pt x="921" y="4209"/>
                </a:lnTo>
                <a:lnTo>
                  <a:pt x="906" y="4264"/>
                </a:lnTo>
                <a:lnTo>
                  <a:pt x="891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2197" y="1073889"/>
            <a:ext cx="6140303" cy="4064627"/>
          </a:xfrm>
        </p:spPr>
        <p:txBody>
          <a:bodyPr anchor="b">
            <a:normAutofit/>
          </a:bodyPr>
          <a:lstStyle>
            <a:lvl1pPr>
              <a:defRPr sz="6300" spc="6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2198" y="5159782"/>
            <a:ext cx="5263116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500" b="1" i="0" cap="all" spc="300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27410" y="6375679"/>
            <a:ext cx="1120460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277E218D-8259-47D2-81D9-8FE9E82EFCAB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298" y="6375679"/>
            <a:ext cx="30861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56825" y="6375679"/>
            <a:ext cx="1115675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17A96298-E08C-4F09-A2A8-92C582B6E706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reeform 11"/>
          <p:cNvSpPr/>
          <p:nvPr/>
        </p:nvSpPr>
        <p:spPr bwMode="auto">
          <a:xfrm>
            <a:off x="655786" y="0"/>
            <a:ext cx="1234679" cy="6858000"/>
          </a:xfrm>
          <a:custGeom>
            <a:avLst/>
            <a:gdLst/>
            <a:ahLst/>
            <a:cxnLst/>
            <a:rect l="0" t="0" r="r" b="b"/>
            <a:pathLst>
              <a:path w="1037" h="4320">
                <a:moveTo>
                  <a:pt x="0" y="0"/>
                </a:moveTo>
                <a:lnTo>
                  <a:pt x="171" y="0"/>
                </a:lnTo>
                <a:lnTo>
                  <a:pt x="188" y="55"/>
                </a:lnTo>
                <a:lnTo>
                  <a:pt x="204" y="110"/>
                </a:lnTo>
                <a:lnTo>
                  <a:pt x="220" y="166"/>
                </a:lnTo>
                <a:lnTo>
                  <a:pt x="234" y="223"/>
                </a:lnTo>
                <a:lnTo>
                  <a:pt x="251" y="278"/>
                </a:lnTo>
                <a:lnTo>
                  <a:pt x="269" y="331"/>
                </a:lnTo>
                <a:lnTo>
                  <a:pt x="292" y="381"/>
                </a:lnTo>
                <a:lnTo>
                  <a:pt x="319" y="427"/>
                </a:lnTo>
                <a:lnTo>
                  <a:pt x="349" y="466"/>
                </a:lnTo>
                <a:lnTo>
                  <a:pt x="382" y="503"/>
                </a:lnTo>
                <a:lnTo>
                  <a:pt x="420" y="537"/>
                </a:lnTo>
                <a:lnTo>
                  <a:pt x="460" y="571"/>
                </a:lnTo>
                <a:lnTo>
                  <a:pt x="502" y="603"/>
                </a:lnTo>
                <a:lnTo>
                  <a:pt x="544" y="635"/>
                </a:lnTo>
                <a:lnTo>
                  <a:pt x="587" y="668"/>
                </a:lnTo>
                <a:lnTo>
                  <a:pt x="628" y="700"/>
                </a:lnTo>
                <a:lnTo>
                  <a:pt x="667" y="734"/>
                </a:lnTo>
                <a:lnTo>
                  <a:pt x="703" y="771"/>
                </a:lnTo>
                <a:lnTo>
                  <a:pt x="736" y="808"/>
                </a:lnTo>
                <a:lnTo>
                  <a:pt x="763" y="848"/>
                </a:lnTo>
                <a:lnTo>
                  <a:pt x="786" y="893"/>
                </a:lnTo>
                <a:lnTo>
                  <a:pt x="800" y="937"/>
                </a:lnTo>
                <a:lnTo>
                  <a:pt x="809" y="986"/>
                </a:lnTo>
                <a:lnTo>
                  <a:pt x="813" y="1034"/>
                </a:lnTo>
                <a:lnTo>
                  <a:pt x="812" y="1085"/>
                </a:lnTo>
                <a:lnTo>
                  <a:pt x="808" y="1136"/>
                </a:lnTo>
                <a:lnTo>
                  <a:pt x="803" y="1189"/>
                </a:lnTo>
                <a:lnTo>
                  <a:pt x="796" y="1242"/>
                </a:lnTo>
                <a:lnTo>
                  <a:pt x="788" y="1295"/>
                </a:lnTo>
                <a:lnTo>
                  <a:pt x="782" y="1348"/>
                </a:lnTo>
                <a:lnTo>
                  <a:pt x="778" y="1401"/>
                </a:lnTo>
                <a:lnTo>
                  <a:pt x="775" y="1452"/>
                </a:lnTo>
                <a:lnTo>
                  <a:pt x="778" y="1502"/>
                </a:lnTo>
                <a:lnTo>
                  <a:pt x="784" y="1551"/>
                </a:lnTo>
                <a:lnTo>
                  <a:pt x="797" y="1602"/>
                </a:lnTo>
                <a:lnTo>
                  <a:pt x="817" y="1652"/>
                </a:lnTo>
                <a:lnTo>
                  <a:pt x="841" y="1702"/>
                </a:lnTo>
                <a:lnTo>
                  <a:pt x="868" y="1752"/>
                </a:lnTo>
                <a:lnTo>
                  <a:pt x="896" y="1801"/>
                </a:lnTo>
                <a:lnTo>
                  <a:pt x="926" y="1851"/>
                </a:lnTo>
                <a:lnTo>
                  <a:pt x="953" y="1901"/>
                </a:lnTo>
                <a:lnTo>
                  <a:pt x="980" y="1952"/>
                </a:lnTo>
                <a:lnTo>
                  <a:pt x="1003" y="2003"/>
                </a:lnTo>
                <a:lnTo>
                  <a:pt x="1021" y="2054"/>
                </a:lnTo>
                <a:lnTo>
                  <a:pt x="1031" y="2106"/>
                </a:lnTo>
                <a:lnTo>
                  <a:pt x="1037" y="2160"/>
                </a:lnTo>
                <a:lnTo>
                  <a:pt x="1031" y="2214"/>
                </a:lnTo>
                <a:lnTo>
                  <a:pt x="1021" y="2266"/>
                </a:lnTo>
                <a:lnTo>
                  <a:pt x="1003" y="2317"/>
                </a:lnTo>
                <a:lnTo>
                  <a:pt x="980" y="2368"/>
                </a:lnTo>
                <a:lnTo>
                  <a:pt x="953" y="2419"/>
                </a:lnTo>
                <a:lnTo>
                  <a:pt x="926" y="2469"/>
                </a:lnTo>
                <a:lnTo>
                  <a:pt x="896" y="2519"/>
                </a:lnTo>
                <a:lnTo>
                  <a:pt x="868" y="2568"/>
                </a:lnTo>
                <a:lnTo>
                  <a:pt x="841" y="2618"/>
                </a:lnTo>
                <a:lnTo>
                  <a:pt x="817" y="2668"/>
                </a:lnTo>
                <a:lnTo>
                  <a:pt x="797" y="2718"/>
                </a:lnTo>
                <a:lnTo>
                  <a:pt x="784" y="2769"/>
                </a:lnTo>
                <a:lnTo>
                  <a:pt x="778" y="2818"/>
                </a:lnTo>
                <a:lnTo>
                  <a:pt x="775" y="2868"/>
                </a:lnTo>
                <a:lnTo>
                  <a:pt x="778" y="2919"/>
                </a:lnTo>
                <a:lnTo>
                  <a:pt x="782" y="2972"/>
                </a:lnTo>
                <a:lnTo>
                  <a:pt x="788" y="3025"/>
                </a:lnTo>
                <a:lnTo>
                  <a:pt x="796" y="3078"/>
                </a:lnTo>
                <a:lnTo>
                  <a:pt x="803" y="3131"/>
                </a:lnTo>
                <a:lnTo>
                  <a:pt x="808" y="3184"/>
                </a:lnTo>
                <a:lnTo>
                  <a:pt x="812" y="3235"/>
                </a:lnTo>
                <a:lnTo>
                  <a:pt x="813" y="3286"/>
                </a:lnTo>
                <a:lnTo>
                  <a:pt x="809" y="3334"/>
                </a:lnTo>
                <a:lnTo>
                  <a:pt x="800" y="3383"/>
                </a:lnTo>
                <a:lnTo>
                  <a:pt x="786" y="3427"/>
                </a:lnTo>
                <a:lnTo>
                  <a:pt x="763" y="3472"/>
                </a:lnTo>
                <a:lnTo>
                  <a:pt x="736" y="3512"/>
                </a:lnTo>
                <a:lnTo>
                  <a:pt x="703" y="3549"/>
                </a:lnTo>
                <a:lnTo>
                  <a:pt x="667" y="3586"/>
                </a:lnTo>
                <a:lnTo>
                  <a:pt x="628" y="3620"/>
                </a:lnTo>
                <a:lnTo>
                  <a:pt x="587" y="3652"/>
                </a:lnTo>
                <a:lnTo>
                  <a:pt x="544" y="3685"/>
                </a:lnTo>
                <a:lnTo>
                  <a:pt x="502" y="3717"/>
                </a:lnTo>
                <a:lnTo>
                  <a:pt x="460" y="3749"/>
                </a:lnTo>
                <a:lnTo>
                  <a:pt x="420" y="3783"/>
                </a:lnTo>
                <a:lnTo>
                  <a:pt x="382" y="3817"/>
                </a:lnTo>
                <a:lnTo>
                  <a:pt x="349" y="3854"/>
                </a:lnTo>
                <a:lnTo>
                  <a:pt x="319" y="3893"/>
                </a:lnTo>
                <a:lnTo>
                  <a:pt x="292" y="3939"/>
                </a:lnTo>
                <a:lnTo>
                  <a:pt x="269" y="3989"/>
                </a:lnTo>
                <a:lnTo>
                  <a:pt x="251" y="4042"/>
                </a:lnTo>
                <a:lnTo>
                  <a:pt x="234" y="4097"/>
                </a:lnTo>
                <a:lnTo>
                  <a:pt x="220" y="4154"/>
                </a:lnTo>
                <a:lnTo>
                  <a:pt x="204" y="4210"/>
                </a:lnTo>
                <a:lnTo>
                  <a:pt x="188" y="4265"/>
                </a:lnTo>
                <a:lnTo>
                  <a:pt x="171" y="4320"/>
                </a:lnTo>
                <a:lnTo>
                  <a:pt x="0" y="4320"/>
                </a:lnTo>
                <a:lnTo>
                  <a:pt x="17" y="4278"/>
                </a:lnTo>
                <a:lnTo>
                  <a:pt x="33" y="4232"/>
                </a:lnTo>
                <a:lnTo>
                  <a:pt x="46" y="4183"/>
                </a:lnTo>
                <a:lnTo>
                  <a:pt x="60" y="4131"/>
                </a:lnTo>
                <a:lnTo>
                  <a:pt x="75" y="4075"/>
                </a:lnTo>
                <a:lnTo>
                  <a:pt x="90" y="4019"/>
                </a:lnTo>
                <a:lnTo>
                  <a:pt x="109" y="3964"/>
                </a:lnTo>
                <a:lnTo>
                  <a:pt x="129" y="3909"/>
                </a:lnTo>
                <a:lnTo>
                  <a:pt x="156" y="3855"/>
                </a:lnTo>
                <a:lnTo>
                  <a:pt x="186" y="3804"/>
                </a:lnTo>
                <a:lnTo>
                  <a:pt x="222" y="3756"/>
                </a:lnTo>
                <a:lnTo>
                  <a:pt x="261" y="3713"/>
                </a:lnTo>
                <a:lnTo>
                  <a:pt x="303" y="3672"/>
                </a:lnTo>
                <a:lnTo>
                  <a:pt x="348" y="3634"/>
                </a:lnTo>
                <a:lnTo>
                  <a:pt x="392" y="3599"/>
                </a:lnTo>
                <a:lnTo>
                  <a:pt x="438" y="3565"/>
                </a:lnTo>
                <a:lnTo>
                  <a:pt x="482" y="3531"/>
                </a:lnTo>
                <a:lnTo>
                  <a:pt x="523" y="3499"/>
                </a:lnTo>
                <a:lnTo>
                  <a:pt x="561" y="3466"/>
                </a:lnTo>
                <a:lnTo>
                  <a:pt x="594" y="3434"/>
                </a:lnTo>
                <a:lnTo>
                  <a:pt x="620" y="3400"/>
                </a:lnTo>
                <a:lnTo>
                  <a:pt x="638" y="3367"/>
                </a:lnTo>
                <a:lnTo>
                  <a:pt x="647" y="3336"/>
                </a:lnTo>
                <a:lnTo>
                  <a:pt x="652" y="3302"/>
                </a:lnTo>
                <a:lnTo>
                  <a:pt x="654" y="3265"/>
                </a:lnTo>
                <a:lnTo>
                  <a:pt x="651" y="3224"/>
                </a:lnTo>
                <a:lnTo>
                  <a:pt x="647" y="3181"/>
                </a:lnTo>
                <a:lnTo>
                  <a:pt x="642" y="3137"/>
                </a:lnTo>
                <a:lnTo>
                  <a:pt x="637" y="3091"/>
                </a:lnTo>
                <a:lnTo>
                  <a:pt x="626" y="3021"/>
                </a:lnTo>
                <a:lnTo>
                  <a:pt x="620" y="2952"/>
                </a:lnTo>
                <a:lnTo>
                  <a:pt x="616" y="2881"/>
                </a:lnTo>
                <a:lnTo>
                  <a:pt x="618" y="2809"/>
                </a:lnTo>
                <a:lnTo>
                  <a:pt x="628" y="2737"/>
                </a:lnTo>
                <a:lnTo>
                  <a:pt x="642" y="2681"/>
                </a:lnTo>
                <a:lnTo>
                  <a:pt x="661" y="2626"/>
                </a:lnTo>
                <a:lnTo>
                  <a:pt x="685" y="2574"/>
                </a:lnTo>
                <a:lnTo>
                  <a:pt x="711" y="2521"/>
                </a:lnTo>
                <a:lnTo>
                  <a:pt x="739" y="2472"/>
                </a:lnTo>
                <a:lnTo>
                  <a:pt x="767" y="2423"/>
                </a:lnTo>
                <a:lnTo>
                  <a:pt x="791" y="2381"/>
                </a:lnTo>
                <a:lnTo>
                  <a:pt x="813" y="2342"/>
                </a:lnTo>
                <a:lnTo>
                  <a:pt x="834" y="2303"/>
                </a:lnTo>
                <a:lnTo>
                  <a:pt x="851" y="2265"/>
                </a:lnTo>
                <a:lnTo>
                  <a:pt x="864" y="2228"/>
                </a:lnTo>
                <a:lnTo>
                  <a:pt x="873" y="2194"/>
                </a:lnTo>
                <a:lnTo>
                  <a:pt x="876" y="2160"/>
                </a:lnTo>
                <a:lnTo>
                  <a:pt x="873" y="2126"/>
                </a:lnTo>
                <a:lnTo>
                  <a:pt x="864" y="2092"/>
                </a:lnTo>
                <a:lnTo>
                  <a:pt x="851" y="2055"/>
                </a:lnTo>
                <a:lnTo>
                  <a:pt x="834" y="2017"/>
                </a:lnTo>
                <a:lnTo>
                  <a:pt x="813" y="1978"/>
                </a:lnTo>
                <a:lnTo>
                  <a:pt x="791" y="1939"/>
                </a:lnTo>
                <a:lnTo>
                  <a:pt x="767" y="1897"/>
                </a:lnTo>
                <a:lnTo>
                  <a:pt x="739" y="1848"/>
                </a:lnTo>
                <a:lnTo>
                  <a:pt x="711" y="1799"/>
                </a:lnTo>
                <a:lnTo>
                  <a:pt x="685" y="1746"/>
                </a:lnTo>
                <a:lnTo>
                  <a:pt x="661" y="1694"/>
                </a:lnTo>
                <a:lnTo>
                  <a:pt x="642" y="1639"/>
                </a:lnTo>
                <a:lnTo>
                  <a:pt x="628" y="1583"/>
                </a:lnTo>
                <a:lnTo>
                  <a:pt x="618" y="1511"/>
                </a:lnTo>
                <a:lnTo>
                  <a:pt x="616" y="1439"/>
                </a:lnTo>
                <a:lnTo>
                  <a:pt x="620" y="1368"/>
                </a:lnTo>
                <a:lnTo>
                  <a:pt x="626" y="1299"/>
                </a:lnTo>
                <a:lnTo>
                  <a:pt x="637" y="1229"/>
                </a:lnTo>
                <a:lnTo>
                  <a:pt x="642" y="1183"/>
                </a:lnTo>
                <a:lnTo>
                  <a:pt x="647" y="1139"/>
                </a:lnTo>
                <a:lnTo>
                  <a:pt x="651" y="1096"/>
                </a:lnTo>
                <a:lnTo>
                  <a:pt x="654" y="1055"/>
                </a:lnTo>
                <a:lnTo>
                  <a:pt x="652" y="1018"/>
                </a:lnTo>
                <a:lnTo>
                  <a:pt x="647" y="984"/>
                </a:lnTo>
                <a:lnTo>
                  <a:pt x="638" y="953"/>
                </a:lnTo>
                <a:lnTo>
                  <a:pt x="620" y="920"/>
                </a:lnTo>
                <a:lnTo>
                  <a:pt x="594" y="886"/>
                </a:lnTo>
                <a:lnTo>
                  <a:pt x="561" y="854"/>
                </a:lnTo>
                <a:lnTo>
                  <a:pt x="523" y="822"/>
                </a:lnTo>
                <a:lnTo>
                  <a:pt x="482" y="789"/>
                </a:lnTo>
                <a:lnTo>
                  <a:pt x="438" y="755"/>
                </a:lnTo>
                <a:lnTo>
                  <a:pt x="392" y="721"/>
                </a:lnTo>
                <a:lnTo>
                  <a:pt x="348" y="686"/>
                </a:lnTo>
                <a:lnTo>
                  <a:pt x="303" y="648"/>
                </a:lnTo>
                <a:lnTo>
                  <a:pt x="261" y="607"/>
                </a:lnTo>
                <a:lnTo>
                  <a:pt x="222" y="564"/>
                </a:lnTo>
                <a:lnTo>
                  <a:pt x="186" y="516"/>
                </a:lnTo>
                <a:lnTo>
                  <a:pt x="156" y="465"/>
                </a:lnTo>
                <a:lnTo>
                  <a:pt x="129" y="411"/>
                </a:lnTo>
                <a:lnTo>
                  <a:pt x="109" y="356"/>
                </a:lnTo>
                <a:lnTo>
                  <a:pt x="90" y="301"/>
                </a:lnTo>
                <a:lnTo>
                  <a:pt x="75" y="245"/>
                </a:lnTo>
                <a:lnTo>
                  <a:pt x="60" y="189"/>
                </a:lnTo>
                <a:lnTo>
                  <a:pt x="46" y="137"/>
                </a:lnTo>
                <a:lnTo>
                  <a:pt x="33" y="88"/>
                </a:lnTo>
                <a:lnTo>
                  <a:pt x="17" y="4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110979" cy="6858000"/>
            <a:chOff x="0" y="0"/>
            <a:chExt cx="2110979" cy="6858000"/>
          </a:xfrm>
        </p:grpSpPr>
        <p:sp>
          <p:nvSpPr>
            <p:cNvPr id="9" name="Freeform 8" title="left scallop shape"/>
            <p:cNvSpPr/>
            <p:nvPr/>
          </p:nvSpPr>
          <p:spPr bwMode="auto">
            <a:xfrm>
              <a:off x="0" y="0"/>
              <a:ext cx="2110979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0" name="Freeform 11" title="left scallop inline"/>
            <p:cNvSpPr/>
            <p:nvPr/>
          </p:nvSpPr>
          <p:spPr bwMode="auto">
            <a:xfrm>
              <a:off x="655786" y="0"/>
              <a:ext cx="1234679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80882792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2286000"/>
            <a:ext cx="3593592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5846" y="2286000"/>
            <a:ext cx="3593592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E218D-8259-47D2-81D9-8FE9E82EFCAB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96298-E08C-4F09-A2A8-92C582B6E7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0521788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2975" y="381001"/>
            <a:ext cx="7629525" cy="149351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1832" y="2199634"/>
            <a:ext cx="361188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800" b="1" cap="all" spc="15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1832" y="2909102"/>
            <a:ext cx="361188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75398" y="2199634"/>
            <a:ext cx="361188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800" b="1" cap="all" spc="15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75398" y="2909102"/>
            <a:ext cx="361188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E218D-8259-47D2-81D9-8FE9E82EFCAB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96298-E08C-4F09-A2A8-92C582B6E7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4021016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E218D-8259-47D2-81D9-8FE9E82EFCAB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96298-E08C-4F09-A2A8-92C582B6E7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0741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E218D-8259-47D2-81D9-8FE9E82EFCAB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96298-E08C-4F09-A2A8-92C582B6E7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4559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5542359" y="0"/>
            <a:ext cx="3601641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53414" y="457200"/>
            <a:ext cx="2319086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800" b="1" i="0" cap="all" spc="225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3788" y="920377"/>
            <a:ext cx="4618814" cy="498512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53414" y="1741336"/>
            <a:ext cx="2319086" cy="4164164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400" baseline="0">
                <a:solidFill>
                  <a:schemeClr val="bg2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3789" y="6375679"/>
            <a:ext cx="925016" cy="348462"/>
          </a:xfrm>
        </p:spPr>
        <p:txBody>
          <a:bodyPr/>
          <a:lstStyle/>
          <a:p>
            <a:fld id="{277E218D-8259-47D2-81D9-8FE9E82EFCAB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77716" y="6375679"/>
            <a:ext cx="2611634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268261" y="6375679"/>
            <a:ext cx="924342" cy="345796"/>
          </a:xfrm>
        </p:spPr>
        <p:txBody>
          <a:bodyPr/>
          <a:lstStyle/>
          <a:p>
            <a:fld id="{17A96298-E08C-4F09-A2A8-92C582B6E70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 title="left edge border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45981170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2598" y="1"/>
            <a:ext cx="5516689" cy="685799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5542359" y="0"/>
            <a:ext cx="3601641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53413" y="457200"/>
            <a:ext cx="2319088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800" b="1" i="0" spc="225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53413" y="1741336"/>
            <a:ext cx="2319088" cy="4164164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400" baseline="0">
                <a:solidFill>
                  <a:schemeClr val="bg2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4463" y="6375679"/>
            <a:ext cx="924342" cy="348462"/>
          </a:xfrm>
        </p:spPr>
        <p:txBody>
          <a:bodyPr/>
          <a:lstStyle/>
          <a:p>
            <a:fld id="{277E218D-8259-47D2-81D9-8FE9E82EFCAB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77716" y="6375679"/>
            <a:ext cx="2611634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256153" y="6375679"/>
            <a:ext cx="947460" cy="345796"/>
          </a:xfrm>
        </p:spPr>
        <p:txBody>
          <a:bodyPr/>
          <a:lstStyle/>
          <a:p>
            <a:fld id="{17A96298-E08C-4F09-A2A8-92C582B6E706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710335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38758" y="382385"/>
            <a:ext cx="763374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758" y="2286002"/>
            <a:ext cx="763374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8758" y="6375679"/>
            <a:ext cx="174729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277E218D-8259-47D2-81D9-8FE9E82EFCAB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75679"/>
            <a:ext cx="30861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1" y="6375679"/>
            <a:ext cx="211454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17A96298-E08C-4F09-A2A8-92C582B6E706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8931402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 title="right edge border"/>
          <p:cNvSpPr/>
          <p:nvPr/>
        </p:nvSpPr>
        <p:spPr>
          <a:xfrm>
            <a:off x="8931402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Freeform 5"/>
          <p:cNvSpPr/>
          <p:nvPr/>
        </p:nvSpPr>
        <p:spPr bwMode="auto">
          <a:xfrm>
            <a:off x="1" y="0"/>
            <a:ext cx="679090" cy="6858000"/>
          </a:xfrm>
          <a:custGeom>
            <a:avLst/>
            <a:gdLst/>
            <a:ahLst/>
            <a:cxnLst/>
            <a:rect l="0" t="0" r="r" b="b"/>
            <a:pathLst>
              <a:path w="211" h="2160">
                <a:moveTo>
                  <a:pt x="155" y="1728"/>
                </a:moveTo>
                <a:cubicBezTo>
                  <a:pt x="155" y="1620"/>
                  <a:pt x="211" y="1620"/>
                  <a:pt x="211" y="1512"/>
                </a:cubicBezTo>
                <a:cubicBezTo>
                  <a:pt x="211" y="1404"/>
                  <a:pt x="155" y="1404"/>
                  <a:pt x="155" y="1296"/>
                </a:cubicBezTo>
                <a:cubicBezTo>
                  <a:pt x="155" y="1188"/>
                  <a:pt x="211" y="1188"/>
                  <a:pt x="211" y="1080"/>
                </a:cubicBezTo>
                <a:cubicBezTo>
                  <a:pt x="211" y="972"/>
                  <a:pt x="155" y="972"/>
                  <a:pt x="155" y="864"/>
                </a:cubicBezTo>
                <a:cubicBezTo>
                  <a:pt x="155" y="756"/>
                  <a:pt x="211" y="756"/>
                  <a:pt x="211" y="648"/>
                </a:cubicBezTo>
                <a:cubicBezTo>
                  <a:pt x="211" y="540"/>
                  <a:pt x="155" y="540"/>
                  <a:pt x="155" y="432"/>
                </a:cubicBezTo>
                <a:cubicBezTo>
                  <a:pt x="155" y="324"/>
                  <a:pt x="211" y="324"/>
                  <a:pt x="211" y="216"/>
                </a:cubicBezTo>
                <a:cubicBezTo>
                  <a:pt x="211" y="108"/>
                  <a:pt x="155" y="108"/>
                  <a:pt x="15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60"/>
                  <a:pt x="0" y="2160"/>
                  <a:pt x="0" y="2160"/>
                </a:cubicBezTo>
                <a:cubicBezTo>
                  <a:pt x="155" y="2160"/>
                  <a:pt x="155" y="2160"/>
                  <a:pt x="155" y="2160"/>
                </a:cubicBezTo>
                <a:cubicBezTo>
                  <a:pt x="155" y="2052"/>
                  <a:pt x="211" y="2052"/>
                  <a:pt x="211" y="1944"/>
                </a:cubicBezTo>
                <a:cubicBezTo>
                  <a:pt x="211" y="1836"/>
                  <a:pt x="155" y="1836"/>
                  <a:pt x="155" y="172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1518867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5100" kern="1200" cap="all" spc="15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pos="594">
          <p15:clr>
            <a:srgbClr val="F26B43"/>
          </p15:clr>
        </p15:guide>
        <p15:guide id="4" pos="5400">
          <p15:clr>
            <a:srgbClr val="F26B43"/>
          </p15:clr>
        </p15:guide>
        <p15:guide id="5" orient="horz" pos="4008">
          <p15:clr>
            <a:srgbClr val="F26B43"/>
          </p15:clr>
        </p15:guide>
        <p15:guide id="6" orient="horz" pos="1440">
          <p15:clr>
            <a:srgbClr val="F26B43"/>
          </p15:clr>
        </p15:guide>
        <p15:guide id="7" orient="horz" pos="3720">
          <p15:clr>
            <a:srgbClr val="F26B43"/>
          </p15:clr>
        </p15:guide>
        <p15:guide id="8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ctrTitle"/>
          </p:nvPr>
        </p:nvSpPr>
        <p:spPr>
          <a:xfrm>
            <a:off x="513806" y="653143"/>
            <a:ext cx="8351520" cy="3309257"/>
          </a:xfrm>
        </p:spPr>
        <p:txBody>
          <a:bodyPr/>
          <a:lstStyle/>
          <a:p>
            <a:pPr lvl="0">
              <a:lnSpc>
                <a:spcPct val="110000"/>
              </a:lnSpc>
              <a:spcBef>
                <a:spcPts val="1200"/>
              </a:spcBef>
            </a:pPr>
            <a:r>
              <a:rPr lang="ru-RU" sz="3200" cap="none" spc="0" dirty="0" smtClean="0">
                <a:ea typeface="+mn-ea"/>
                <a:cs typeface="+mn-cs"/>
              </a:rPr>
              <a:t/>
            </a:r>
            <a:br>
              <a:rPr lang="ru-RU" sz="3200" cap="none" spc="0" dirty="0" smtClean="0">
                <a:ea typeface="+mn-ea"/>
                <a:cs typeface="+mn-cs"/>
              </a:rPr>
            </a:br>
            <a:r>
              <a:rPr lang="ru-RU" sz="3200" cap="none" spc="0" dirty="0">
                <a:ea typeface="+mn-ea"/>
                <a:cs typeface="+mn-cs"/>
              </a:rPr>
              <a:t/>
            </a:r>
            <a:br>
              <a:rPr lang="ru-RU" sz="3200" cap="none" spc="0" dirty="0">
                <a:ea typeface="+mn-ea"/>
                <a:cs typeface="+mn-cs"/>
              </a:rPr>
            </a:br>
            <a:r>
              <a:rPr lang="ru-RU" sz="3200" cap="none" spc="0" dirty="0" smtClean="0">
                <a:ea typeface="+mn-ea"/>
                <a:cs typeface="+mn-cs"/>
              </a:rPr>
              <a:t/>
            </a:r>
            <a:br>
              <a:rPr lang="ru-RU" sz="3200" cap="none" spc="0" dirty="0" smtClean="0">
                <a:ea typeface="+mn-ea"/>
                <a:cs typeface="+mn-cs"/>
              </a:rPr>
            </a:br>
            <a:r>
              <a:rPr lang="ru-RU" sz="3200" cap="none" spc="0" dirty="0" smtClean="0">
                <a:ea typeface="+mn-ea"/>
                <a:cs typeface="+mn-cs"/>
              </a:rPr>
              <a:t>Конспект </a:t>
            </a:r>
            <a:r>
              <a:rPr lang="ru-RU" sz="3200" cap="none" spc="0" dirty="0">
                <a:ea typeface="+mn-ea"/>
                <a:cs typeface="+mn-cs"/>
              </a:rPr>
              <a:t>урока </a:t>
            </a:r>
            <a:r>
              <a:rPr lang="ru-RU" sz="3200" cap="none" spc="0" dirty="0" err="1">
                <a:ea typeface="+mn-ea"/>
                <a:cs typeface="+mn-cs"/>
              </a:rPr>
              <a:t>крымскотатарского</a:t>
            </a:r>
            <a:r>
              <a:rPr lang="ru-RU" sz="3200" cap="none" spc="0" dirty="0">
                <a:ea typeface="+mn-ea"/>
                <a:cs typeface="+mn-cs"/>
              </a:rPr>
              <a:t> языка </a:t>
            </a:r>
            <a:r>
              <a:rPr lang="ru-RU" sz="3200" cap="none" spc="0" dirty="0" smtClean="0">
                <a:ea typeface="+mn-ea"/>
                <a:cs typeface="+mn-cs"/>
              </a:rPr>
              <a:t/>
            </a:r>
            <a:br>
              <a:rPr lang="ru-RU" sz="3200" cap="none" spc="0" dirty="0" smtClean="0">
                <a:ea typeface="+mn-ea"/>
                <a:cs typeface="+mn-cs"/>
              </a:rPr>
            </a:br>
            <a:r>
              <a:rPr lang="ru-RU" sz="3200" cap="none" spc="0" dirty="0" smtClean="0">
                <a:ea typeface="+mn-ea"/>
                <a:cs typeface="+mn-cs"/>
              </a:rPr>
              <a:t>в </a:t>
            </a:r>
            <a:r>
              <a:rPr lang="ru-RU" sz="3200" cap="none" spc="0" dirty="0">
                <a:ea typeface="+mn-ea"/>
                <a:cs typeface="+mn-cs"/>
              </a:rPr>
              <a:t>1 классе</a:t>
            </a:r>
            <a:br>
              <a:rPr lang="ru-RU" sz="3200" cap="none" spc="0" dirty="0">
                <a:ea typeface="+mn-ea"/>
                <a:cs typeface="+mn-cs"/>
              </a:rPr>
            </a:br>
            <a:r>
              <a:rPr lang="ru-RU" sz="3200" cap="none" spc="0" dirty="0">
                <a:ea typeface="+mn-ea"/>
                <a:cs typeface="+mn-cs"/>
              </a:rPr>
              <a:t/>
            </a:r>
            <a:br>
              <a:rPr lang="ru-RU" sz="3200" cap="none" spc="0" dirty="0">
                <a:ea typeface="+mn-ea"/>
                <a:cs typeface="+mn-cs"/>
              </a:rPr>
            </a:br>
            <a:r>
              <a:rPr lang="ru-RU" sz="3200" cap="none" spc="0" dirty="0" smtClean="0">
                <a:ea typeface="+mn-ea"/>
                <a:cs typeface="+mn-cs"/>
              </a:rPr>
              <a:t>Тема</a:t>
            </a:r>
            <a:r>
              <a:rPr lang="ru-RU" sz="3200" cap="none" spc="0" dirty="0">
                <a:ea typeface="+mn-ea"/>
                <a:cs typeface="+mn-cs"/>
              </a:rPr>
              <a:t>: «Цвета» (</a:t>
            </a:r>
            <a:r>
              <a:rPr lang="ru-RU" sz="3200" cap="none" spc="0" dirty="0" err="1">
                <a:ea typeface="+mn-ea"/>
                <a:cs typeface="+mn-cs"/>
              </a:rPr>
              <a:t>Ренклер</a:t>
            </a:r>
            <a:r>
              <a:rPr lang="ru-RU" sz="3200" cap="none" spc="0" dirty="0">
                <a:ea typeface="+mn-ea"/>
                <a:cs typeface="+mn-cs"/>
              </a:rPr>
              <a:t>)</a:t>
            </a:r>
            <a:br>
              <a:rPr lang="ru-RU" sz="3200" cap="none" spc="0" dirty="0">
                <a:ea typeface="+mn-ea"/>
                <a:cs typeface="+mn-cs"/>
              </a:rPr>
            </a:br>
            <a:endParaRPr lang="ru-RU" sz="8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67570" y="5155474"/>
            <a:ext cx="6034030" cy="1365705"/>
          </a:xfrm>
        </p:spPr>
        <p:txBody>
          <a:bodyPr>
            <a:noAutofit/>
          </a:bodyPr>
          <a:lstStyle/>
          <a:p>
            <a:pPr algn="r"/>
            <a:r>
              <a:rPr lang="ru-RU" sz="1600" cap="none" spc="0" dirty="0" smtClean="0">
                <a:solidFill>
                  <a:srgbClr val="2A1A00"/>
                </a:solidFill>
                <a:ea typeface="+mj-ea"/>
                <a:cs typeface="+mj-cs"/>
              </a:rPr>
              <a:t>Подготовила учитель </a:t>
            </a:r>
            <a:r>
              <a:rPr lang="ru-RU" sz="1600" cap="none" spc="0" dirty="0" err="1" smtClean="0">
                <a:solidFill>
                  <a:srgbClr val="2A1A00"/>
                </a:solidFill>
                <a:ea typeface="+mj-ea"/>
                <a:cs typeface="+mj-cs"/>
              </a:rPr>
              <a:t>крымскотатарского</a:t>
            </a:r>
            <a:r>
              <a:rPr lang="ru-RU" sz="1600" cap="none" spc="0" dirty="0" smtClean="0">
                <a:solidFill>
                  <a:srgbClr val="2A1A00"/>
                </a:solidFill>
                <a:ea typeface="+mj-ea"/>
                <a:cs typeface="+mj-cs"/>
              </a:rPr>
              <a:t> языка и литературы </a:t>
            </a:r>
          </a:p>
          <a:p>
            <a:pPr algn="r"/>
            <a:r>
              <a:rPr lang="ru-RU" sz="1600" cap="none" spc="0" dirty="0" smtClean="0">
                <a:solidFill>
                  <a:srgbClr val="2A1A00"/>
                </a:solidFill>
                <a:ea typeface="+mj-ea"/>
                <a:cs typeface="+mj-cs"/>
              </a:rPr>
              <a:t>МБОУ Красноармейский УВК </a:t>
            </a:r>
          </a:p>
          <a:p>
            <a:pPr algn="r"/>
            <a:r>
              <a:rPr lang="ru-RU" sz="1600" cap="none" spc="0" dirty="0" err="1" smtClean="0">
                <a:solidFill>
                  <a:srgbClr val="2A1A00"/>
                </a:solidFill>
                <a:ea typeface="+mj-ea"/>
                <a:cs typeface="+mj-cs"/>
              </a:rPr>
              <a:t>Диншаева</a:t>
            </a:r>
            <a:r>
              <a:rPr lang="ru-RU" sz="1600" cap="none" spc="0" dirty="0" smtClean="0">
                <a:solidFill>
                  <a:srgbClr val="2A1A00"/>
                </a:solidFill>
                <a:ea typeface="+mj-ea"/>
                <a:cs typeface="+mj-cs"/>
              </a:rPr>
              <a:t> М.Ю.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994077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9780" r="9780"/>
          <a:stretch>
            <a:fillRect/>
          </a:stretch>
        </p:blipFill>
        <p:spPr>
          <a:xfrm>
            <a:off x="70097" y="0"/>
            <a:ext cx="5516563" cy="6858000"/>
          </a:xfrm>
          <a:prstGeom prst="rect">
            <a:avLst/>
          </a:prstGeo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726096" y="2044740"/>
            <a:ext cx="3355760" cy="2768520"/>
          </a:xfrm>
        </p:spPr>
        <p:txBody>
          <a:bodyPr>
            <a:normAutofit/>
          </a:bodyPr>
          <a:lstStyle/>
          <a:p>
            <a:pPr algn="ctr"/>
            <a:r>
              <a:rPr lang="ru-RU" sz="66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Мор</a:t>
            </a:r>
          </a:p>
          <a:p>
            <a:pPr algn="ctr"/>
            <a:r>
              <a:rPr lang="ru-RU" sz="4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фиолетовый</a:t>
            </a:r>
          </a:p>
        </p:txBody>
      </p:sp>
    </p:spTree>
    <p:extLst>
      <p:ext uri="{BB962C8B-B14F-4D97-AF65-F5344CB8AC3E}">
        <p14:creationId xmlns:p14="http://schemas.microsoft.com/office/powerpoint/2010/main" val="3172632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2198" y="482219"/>
            <a:ext cx="4870076" cy="1956182"/>
          </a:xfrm>
        </p:spPr>
        <p:txBody>
          <a:bodyPr>
            <a:noAutofit/>
          </a:bodyPr>
          <a:lstStyle/>
          <a:p>
            <a:pPr lvl="0" algn="ctr">
              <a:lnSpc>
                <a:spcPct val="110000"/>
              </a:lnSpc>
              <a:spcBef>
                <a:spcPts val="1200"/>
              </a:spcBef>
            </a:pPr>
            <a:r>
              <a:rPr lang="ru-RU" sz="6000" i="1" cap="none" spc="0" dirty="0" smtClean="0">
                <a:solidFill>
                  <a:srgbClr val="F3F3F2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6000" i="1" cap="none" spc="0" dirty="0" smtClean="0">
                <a:solidFill>
                  <a:srgbClr val="F3F3F2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6000" i="1" cap="none" spc="0" dirty="0">
                <a:solidFill>
                  <a:srgbClr val="F3F3F2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6000" i="1" cap="none" spc="0" dirty="0">
                <a:solidFill>
                  <a:srgbClr val="F3F3F2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6000" i="1" cap="none" spc="0" dirty="0" smtClean="0">
                <a:solidFill>
                  <a:srgbClr val="F3F3F2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6000" i="1" cap="none" spc="0" dirty="0" smtClean="0">
                <a:solidFill>
                  <a:srgbClr val="F3F3F2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6000" i="1" cap="none" spc="0" dirty="0">
                <a:solidFill>
                  <a:srgbClr val="F3F3F2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6000" i="1" cap="none" spc="0" dirty="0">
                <a:solidFill>
                  <a:srgbClr val="F3F3F2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6000" i="1" cap="none" spc="0" dirty="0" smtClean="0">
                <a:solidFill>
                  <a:srgbClr val="F3F3F2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6000" i="1" cap="none" spc="0" dirty="0" smtClean="0">
                <a:solidFill>
                  <a:srgbClr val="F3F3F2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6000" i="1" cap="none" spc="0" dirty="0" smtClean="0">
                <a:solidFill>
                  <a:srgbClr val="F3F3F2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Рефлексия</a:t>
            </a:r>
            <a:r>
              <a:rPr lang="ru-RU" sz="6000" i="1" cap="none" spc="0" dirty="0">
                <a:solidFill>
                  <a:srgbClr val="F3F3F2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6000" i="1" cap="none" spc="0" dirty="0">
                <a:solidFill>
                  <a:srgbClr val="F3F3F2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052918" y="1717335"/>
            <a:ext cx="6929717" cy="4764147"/>
          </a:xfrm>
        </p:spPr>
        <p:txBody>
          <a:bodyPr>
            <a:normAutofit fontScale="77500" lnSpcReduction="20000"/>
          </a:bodyPr>
          <a:lstStyle/>
          <a:p>
            <a:pPr lvl="0">
              <a:lnSpc>
                <a:spcPct val="110000"/>
              </a:lnSpc>
              <a:spcBef>
                <a:spcPts val="1200"/>
              </a:spcBef>
              <a:buClr>
                <a:srgbClr val="2A1A00"/>
              </a:buClr>
            </a:pPr>
            <a:r>
              <a:rPr lang="ru-RU" sz="4400" b="0" i="1" cap="none" spc="0" dirty="0" smtClean="0">
                <a:solidFill>
                  <a:srgbClr val="F3F3F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Сиз </a:t>
            </a:r>
            <a:r>
              <a:rPr lang="ru-RU" sz="4400" b="0" i="1" cap="none" spc="0" dirty="0" err="1">
                <a:solidFill>
                  <a:srgbClr val="F3F3F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бугунь</a:t>
            </a:r>
            <a:r>
              <a:rPr lang="ru-RU" sz="4400" b="0" i="1" cap="none" spc="0" dirty="0">
                <a:solidFill>
                  <a:srgbClr val="F3F3F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0" i="1" cap="none" spc="0" dirty="0" err="1">
                <a:solidFill>
                  <a:srgbClr val="F3F3F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насыл</a:t>
            </a:r>
            <a:r>
              <a:rPr lang="ru-RU" sz="4400" b="0" i="1" cap="none" spc="0" dirty="0">
                <a:solidFill>
                  <a:srgbClr val="F3F3F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0" i="1" cap="none" spc="0" dirty="0" err="1">
                <a:solidFill>
                  <a:srgbClr val="F3F3F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мевзуны</a:t>
            </a:r>
            <a:r>
              <a:rPr lang="ru-RU" sz="4400" b="0" i="1" cap="none" spc="0" dirty="0">
                <a:solidFill>
                  <a:srgbClr val="F3F3F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0" i="1" cap="none" spc="0" dirty="0" err="1">
                <a:solidFill>
                  <a:srgbClr val="F3F3F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кечтинъиз</a:t>
            </a:r>
            <a:r>
              <a:rPr lang="ru-RU" sz="4400" b="0" i="1" cap="none" spc="0" dirty="0" smtClean="0">
                <a:solidFill>
                  <a:srgbClr val="F3F3F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ru-RU" sz="1400" b="0" i="1" cap="none" spc="0" dirty="0">
                <a:solidFill>
                  <a:srgbClr val="F3F3F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0" i="1" cap="none" spc="0" dirty="0" smtClean="0">
                <a:solidFill>
                  <a:srgbClr val="F3F3F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(Вы сегодня какую тему прошли?)</a:t>
            </a:r>
            <a:endParaRPr lang="ru-RU" sz="1800" b="0" i="1" cap="none" spc="0" dirty="0" smtClean="0">
              <a:solidFill>
                <a:srgbClr val="F3F3F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10000"/>
              </a:lnSpc>
              <a:spcBef>
                <a:spcPts val="1200"/>
              </a:spcBef>
              <a:buClr>
                <a:srgbClr val="2A1A00"/>
              </a:buClr>
            </a:pPr>
            <a:r>
              <a:rPr lang="ru-RU" sz="4400" b="0" i="1" cap="none" spc="0" dirty="0" smtClean="0">
                <a:solidFill>
                  <a:srgbClr val="F3F3F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4400" b="0" i="1" cap="none" spc="0" dirty="0" err="1">
                <a:solidFill>
                  <a:srgbClr val="F3F3F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Дерсни</a:t>
            </a:r>
            <a:r>
              <a:rPr lang="ru-RU" sz="4400" b="0" i="1" cap="none" spc="0" dirty="0">
                <a:solidFill>
                  <a:srgbClr val="F3F3F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0" i="1" cap="none" spc="0" dirty="0" err="1">
                <a:solidFill>
                  <a:srgbClr val="F3F3F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бегендинъизми</a:t>
            </a:r>
            <a:r>
              <a:rPr lang="ru-RU" sz="4400" b="0" i="1" cap="none" spc="0" dirty="0" smtClean="0">
                <a:solidFill>
                  <a:srgbClr val="F3F3F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ru-RU" sz="1400" b="0" i="1" cap="none" spc="0" dirty="0" smtClean="0">
                <a:solidFill>
                  <a:srgbClr val="F3F3F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800" b="0" i="1" cap="none" spc="0" dirty="0" smtClean="0">
                <a:solidFill>
                  <a:srgbClr val="F3F3F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Понравился ли вам урок?)</a:t>
            </a:r>
            <a:endParaRPr lang="ru-RU" sz="1800" b="0" i="1" cap="none" spc="0" dirty="0">
              <a:solidFill>
                <a:srgbClr val="F3F3F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10000"/>
              </a:lnSpc>
              <a:spcBef>
                <a:spcPts val="1200"/>
              </a:spcBef>
              <a:buClr>
                <a:srgbClr val="2A1A00"/>
              </a:buClr>
            </a:pPr>
            <a:r>
              <a:rPr lang="ru-RU" sz="4400" b="0" i="1" cap="none" spc="0" dirty="0" smtClean="0">
                <a:solidFill>
                  <a:srgbClr val="F3F3F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Сиз </a:t>
            </a:r>
            <a:r>
              <a:rPr lang="ru-RU" sz="4400" b="0" i="1" cap="none" spc="0" dirty="0" err="1">
                <a:solidFill>
                  <a:srgbClr val="F3F3F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бугунь</a:t>
            </a:r>
            <a:r>
              <a:rPr lang="ru-RU" sz="4400" b="0" i="1" cap="none" spc="0" dirty="0">
                <a:solidFill>
                  <a:srgbClr val="F3F3F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0" i="1" cap="none" spc="0" dirty="0" err="1">
                <a:solidFill>
                  <a:srgbClr val="F3F3F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яхшы</a:t>
            </a:r>
            <a:r>
              <a:rPr lang="ru-RU" sz="4400" b="0" i="1" cap="none" spc="0" dirty="0">
                <a:solidFill>
                  <a:srgbClr val="F3F3F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0" i="1" cap="none" spc="0" dirty="0" err="1">
                <a:solidFill>
                  <a:srgbClr val="F3F3F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чалыштынъыз</a:t>
            </a:r>
            <a:r>
              <a:rPr lang="ru-RU" sz="4400" b="0" i="1" cap="none" spc="0" dirty="0">
                <a:solidFill>
                  <a:srgbClr val="F3F3F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 </a:t>
            </a:r>
            <a:r>
              <a:rPr lang="ru-RU" sz="1800" b="0" i="1" cap="none" spc="0" dirty="0" smtClean="0">
                <a:solidFill>
                  <a:srgbClr val="F3F3F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(Вы сегодня хорошо работали?)</a:t>
            </a:r>
          </a:p>
          <a:p>
            <a:pPr lvl="0">
              <a:lnSpc>
                <a:spcPct val="110000"/>
              </a:lnSpc>
              <a:spcBef>
                <a:spcPts val="1200"/>
              </a:spcBef>
              <a:buClr>
                <a:srgbClr val="2A1A00"/>
              </a:buClr>
            </a:pPr>
            <a:r>
              <a:rPr lang="ru-RU" sz="4400" b="0" i="1" cap="none" spc="0" dirty="0" smtClean="0">
                <a:solidFill>
                  <a:srgbClr val="F3F3F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4400" b="0" i="1" cap="none" spc="0" dirty="0" err="1" smtClean="0">
                <a:solidFill>
                  <a:srgbClr val="F3F3F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Машалла</a:t>
            </a:r>
            <a:r>
              <a:rPr lang="ru-RU" sz="4400" b="0" i="1" cap="none" spc="0" dirty="0">
                <a:solidFill>
                  <a:srgbClr val="F3F3F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 Энди сиз </a:t>
            </a:r>
            <a:r>
              <a:rPr lang="ru-RU" sz="4400" b="0" i="1" cap="none" spc="0" dirty="0" err="1">
                <a:solidFill>
                  <a:srgbClr val="F3F3F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озюнъизге</a:t>
            </a:r>
            <a:r>
              <a:rPr lang="ru-RU" sz="4400" b="0" i="1" cap="none" spc="0" dirty="0">
                <a:solidFill>
                  <a:srgbClr val="F3F3F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</a:t>
            </a:r>
          </a:p>
          <a:p>
            <a:pPr lvl="0">
              <a:lnSpc>
                <a:spcPct val="110000"/>
              </a:lnSpc>
              <a:spcBef>
                <a:spcPts val="1200"/>
              </a:spcBef>
              <a:buClr>
                <a:srgbClr val="2A1A00"/>
              </a:buClr>
            </a:pPr>
            <a:r>
              <a:rPr lang="ru-RU" sz="4400" b="0" i="1" cap="none" spc="0" dirty="0" err="1">
                <a:solidFill>
                  <a:srgbClr val="F3F3F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ренкли</a:t>
            </a:r>
            <a:r>
              <a:rPr lang="ru-RU" sz="4400" b="0" i="1" cap="none" spc="0" dirty="0">
                <a:solidFill>
                  <a:srgbClr val="F3F3F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"</a:t>
            </a:r>
            <a:r>
              <a:rPr lang="ru-RU" sz="4400" b="0" i="1" cap="none" spc="0" dirty="0" err="1">
                <a:solidFill>
                  <a:srgbClr val="F3F3F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баа</a:t>
            </a:r>
            <a:r>
              <a:rPr lang="ru-RU" sz="4400" b="0" i="1" cap="none" spc="0" dirty="0">
                <a:solidFill>
                  <a:srgbClr val="F3F3F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 </a:t>
            </a:r>
            <a:r>
              <a:rPr lang="ru-RU" sz="4400" b="0" i="1" cap="none" spc="0" dirty="0" err="1">
                <a:solidFill>
                  <a:srgbClr val="F3F3F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къоюнъыз</a:t>
            </a:r>
            <a:r>
              <a:rPr lang="ru-RU" sz="4400" b="0" i="1" cap="none" spc="0" dirty="0">
                <a:solidFill>
                  <a:srgbClr val="F3F3F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4400" i="1" cap="none" spc="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къырмызы</a:t>
            </a:r>
            <a:r>
              <a:rPr lang="ru-RU" sz="4400" i="1" cap="none" spc="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400" i="1" cap="none" spc="0" dirty="0" err="1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сары</a:t>
            </a:r>
            <a:r>
              <a:rPr lang="ru-RU" sz="4400" b="0" i="1" cap="none" spc="0" dirty="0">
                <a:solidFill>
                  <a:srgbClr val="F3F3F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я да </a:t>
            </a:r>
            <a:r>
              <a:rPr lang="ru-RU" sz="4400" i="1" cap="none" spc="0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ешиль</a:t>
            </a:r>
            <a:r>
              <a:rPr lang="ru-RU" sz="4400" i="1" cap="none" spc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800" i="1" cap="none" spc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(Молодцы! Теперь оцените себя. Поставьте себе цветные отметки: </a:t>
            </a:r>
            <a:r>
              <a:rPr lang="ru-RU" sz="1800" i="1" cap="none" spc="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красную, </a:t>
            </a:r>
            <a:r>
              <a:rPr lang="ru-RU" sz="1800" i="1" cap="none" spc="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желтую </a:t>
            </a:r>
            <a:r>
              <a:rPr lang="ru-RU" sz="1800" i="1" cap="none" spc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ru-RU" sz="1800" i="1" cap="none" spc="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зеленую)</a:t>
            </a:r>
            <a:endParaRPr lang="ru-RU" sz="1800" i="1" cap="none" spc="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10000"/>
              </a:lnSpc>
              <a:spcBef>
                <a:spcPts val="1200"/>
              </a:spcBef>
              <a:buClr>
                <a:srgbClr val="2A1A00"/>
              </a:buClr>
            </a:pPr>
            <a:endParaRPr lang="ru-RU" sz="4400" b="0" i="1" cap="none" spc="0" dirty="0">
              <a:solidFill>
                <a:srgbClr val="F3F3F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8689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394" y="1443318"/>
            <a:ext cx="7633742" cy="4105835"/>
          </a:xfrm>
        </p:spPr>
        <p:txBody>
          <a:bodyPr>
            <a:normAutofit/>
          </a:bodyPr>
          <a:lstStyle/>
          <a:p>
            <a:pPr algn="ctr"/>
            <a:r>
              <a:rPr lang="ru-RU" sz="8000" dirty="0" err="1" smtClean="0"/>
              <a:t>Сагъ</a:t>
            </a:r>
            <a:r>
              <a:rPr lang="ru-RU" sz="8000" dirty="0" smtClean="0"/>
              <a:t> </a:t>
            </a:r>
            <a:r>
              <a:rPr lang="ru-RU" sz="8000" dirty="0" err="1" smtClean="0"/>
              <a:t>олунъыз</a:t>
            </a:r>
            <a:r>
              <a:rPr lang="ru-RU" sz="8000" dirty="0"/>
              <a:t>!</a:t>
            </a:r>
            <a:br>
              <a:rPr lang="ru-RU" sz="8000" dirty="0"/>
            </a:br>
            <a:r>
              <a:rPr lang="ru-RU" sz="1400" dirty="0" smtClean="0"/>
              <a:t>(Спасибо за урок!)</a:t>
            </a:r>
            <a:br>
              <a:rPr lang="ru-RU" sz="1400" dirty="0" smtClean="0"/>
            </a:br>
            <a:r>
              <a:rPr lang="ru-RU" sz="8000" dirty="0" smtClean="0"/>
              <a:t/>
            </a:r>
            <a:br>
              <a:rPr lang="ru-RU" sz="8000" dirty="0" smtClean="0"/>
            </a:br>
            <a:r>
              <a:rPr lang="ru-RU" sz="4400" dirty="0" err="1" smtClean="0"/>
              <a:t>Сагълыкънен</a:t>
            </a:r>
            <a:r>
              <a:rPr lang="ru-RU" sz="4400" dirty="0" smtClean="0"/>
              <a:t> </a:t>
            </a:r>
            <a:r>
              <a:rPr lang="ru-RU" sz="4400" dirty="0" err="1"/>
              <a:t>барынъыз</a:t>
            </a:r>
            <a:r>
              <a:rPr lang="ru-RU" sz="4400" dirty="0" smtClean="0"/>
              <a:t>!</a:t>
            </a:r>
            <a:br>
              <a:rPr lang="ru-RU" sz="4400" dirty="0" smtClean="0"/>
            </a:br>
            <a:r>
              <a:rPr lang="ru-RU" sz="1400" dirty="0" smtClean="0"/>
              <a:t>(до свидания!)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929562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исунок 1"/>
          <p:cNvSpPr>
            <a:spLocks noGrp="1"/>
          </p:cNvSpPr>
          <p:nvPr>
            <p:ph type="pic" idx="1"/>
          </p:nvPr>
        </p:nvSpPr>
        <p:spPr>
          <a:xfrm>
            <a:off x="97190" y="1"/>
            <a:ext cx="5451963" cy="6857999"/>
          </a:xfrm>
        </p:spPr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927" y="0"/>
            <a:ext cx="5261217" cy="6858000"/>
          </a:xfrm>
          <a:prstGeom prst="rect">
            <a:avLst/>
          </a:prstGeo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886995" y="1915887"/>
            <a:ext cx="2952206" cy="2159726"/>
          </a:xfrm>
        </p:spPr>
        <p:txBody>
          <a:bodyPr>
            <a:normAutofit/>
          </a:bodyPr>
          <a:lstStyle/>
          <a:p>
            <a:pPr algn="ctr"/>
            <a:r>
              <a:rPr lang="ru-RU" sz="6600" i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Ешиль</a:t>
            </a:r>
            <a:endParaRPr lang="ru-RU" sz="6600" i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зеленый</a:t>
            </a:r>
            <a:endParaRPr lang="ru-RU" sz="4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4475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23422" r="23422"/>
          <a:stretch>
            <a:fillRect/>
          </a:stretch>
        </p:blipFill>
        <p:spPr>
          <a:xfrm>
            <a:off x="203121" y="0"/>
            <a:ext cx="5308636" cy="6857999"/>
          </a:xfrm>
          <a:prstGeom prst="rect">
            <a:avLst/>
          </a:prstGeo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00503" y="2020389"/>
            <a:ext cx="2647405" cy="2351314"/>
          </a:xfrm>
        </p:spPr>
        <p:txBody>
          <a:bodyPr>
            <a:normAutofit/>
          </a:bodyPr>
          <a:lstStyle/>
          <a:p>
            <a:pPr algn="ctr"/>
            <a:r>
              <a:rPr lang="ru-RU" sz="66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Сары</a:t>
            </a:r>
          </a:p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желтый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9715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25292" r="25292"/>
          <a:stretch>
            <a:fillRect/>
          </a:stretch>
        </p:blipFill>
        <p:spPr>
          <a:xfrm>
            <a:off x="212598" y="1"/>
            <a:ext cx="5326053" cy="6857999"/>
          </a:xfrm>
          <a:prstGeom prst="rect">
            <a:avLst/>
          </a:prstGeo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38651" y="2025421"/>
            <a:ext cx="3849019" cy="2280249"/>
          </a:xfrm>
        </p:spPr>
        <p:txBody>
          <a:bodyPr>
            <a:normAutofit/>
          </a:bodyPr>
          <a:lstStyle/>
          <a:p>
            <a:r>
              <a:rPr lang="ru-RU" sz="5400" i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Къаверенки</a:t>
            </a:r>
            <a:endParaRPr lang="ru-RU" sz="5400" i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коричневый</a:t>
            </a:r>
            <a:endParaRPr lang="ru-RU" sz="4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0767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53414" y="457200"/>
            <a:ext cx="2319086" cy="948690"/>
          </a:xfrm>
        </p:spPr>
        <p:txBody>
          <a:bodyPr>
            <a:noAutofit/>
          </a:bodyPr>
          <a:lstStyle/>
          <a:p>
            <a:pPr algn="ctr"/>
            <a:r>
              <a:rPr lang="ru-RU" sz="2400" dirty="0" err="1" smtClean="0"/>
              <a:t>Раатлыкъ</a:t>
            </a:r>
            <a:r>
              <a:rPr lang="ru-RU" sz="2400" dirty="0" smtClean="0"/>
              <a:t> </a:t>
            </a:r>
            <a:r>
              <a:rPr lang="ru-RU" sz="2400" dirty="0" err="1" smtClean="0"/>
              <a:t>дакъкасы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1400" dirty="0" smtClean="0"/>
              <a:t>(</a:t>
            </a:r>
            <a:r>
              <a:rPr lang="ru-RU" sz="1400" dirty="0" err="1" smtClean="0"/>
              <a:t>физминутка</a:t>
            </a:r>
            <a:r>
              <a:rPr lang="ru-RU" sz="1400" dirty="0" smtClean="0"/>
              <a:t>)</a:t>
            </a:r>
            <a:endParaRPr lang="ru-RU" sz="14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5154" y="1741336"/>
            <a:ext cx="5298140" cy="3216146"/>
          </a:xfrm>
          <a:prstGeom prst="rect">
            <a:avLst/>
          </a:prstGeo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665693" y="1741336"/>
            <a:ext cx="3415553" cy="2122452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Онъгъа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бакъам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Солгъа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бакъам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Ашагъы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ве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тепеге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Башлайым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секирмеге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3542145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23168" r="23168"/>
          <a:stretch>
            <a:fillRect/>
          </a:stretch>
        </p:blipFill>
        <p:spPr>
          <a:xfrm>
            <a:off x="212599" y="1"/>
            <a:ext cx="5308636" cy="6857999"/>
          </a:xfrm>
          <a:prstGeom prst="rect">
            <a:avLst/>
          </a:prstGeo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669280" y="2211852"/>
            <a:ext cx="3474720" cy="4164164"/>
          </a:xfrm>
        </p:spPr>
        <p:txBody>
          <a:bodyPr>
            <a:normAutofit/>
          </a:bodyPr>
          <a:lstStyle/>
          <a:p>
            <a:pPr algn="ctr"/>
            <a:r>
              <a:rPr lang="ru-RU" sz="5400" i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Къырмызы</a:t>
            </a:r>
            <a:endParaRPr lang="ru-RU" sz="5400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красный</a:t>
            </a:r>
            <a:endParaRPr lang="ru-RU" sz="4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6125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22248" r="22248"/>
          <a:stretch>
            <a:fillRect/>
          </a:stretch>
        </p:blipFill>
        <p:spPr>
          <a:xfrm>
            <a:off x="194844" y="-4439"/>
            <a:ext cx="5318190" cy="6857999"/>
          </a:xfrm>
          <a:prstGeom prst="rect">
            <a:avLst/>
          </a:prstGeo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663954" y="2416038"/>
            <a:ext cx="3187084" cy="2670867"/>
          </a:xfrm>
        </p:spPr>
        <p:txBody>
          <a:bodyPr>
            <a:normAutofit/>
          </a:bodyPr>
          <a:lstStyle/>
          <a:p>
            <a:pPr algn="ctr"/>
            <a:r>
              <a:rPr lang="ru-RU" sz="6600" i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Беяз</a:t>
            </a:r>
            <a:endParaRPr lang="ru-RU" sz="6600" i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белый</a:t>
            </a:r>
            <a:endParaRPr lang="ru-RU" sz="4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1127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708342" y="2151272"/>
            <a:ext cx="3435658" cy="2555456"/>
          </a:xfrm>
        </p:spPr>
        <p:txBody>
          <a:bodyPr>
            <a:normAutofit/>
          </a:bodyPr>
          <a:lstStyle/>
          <a:p>
            <a:pPr algn="ctr"/>
            <a:r>
              <a:rPr lang="ru-RU" sz="6600" i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Мавы</a:t>
            </a:r>
            <a:endParaRPr lang="ru-RU" sz="6600" i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синий</a:t>
            </a:r>
            <a:endParaRPr lang="ru-RU" sz="4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27387" r="27387"/>
          <a:stretch>
            <a:fillRect/>
          </a:stretch>
        </p:blipFill>
        <p:spPr>
          <a:xfrm>
            <a:off x="248371" y="0"/>
            <a:ext cx="5300435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9760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9780" r="9780"/>
          <a:stretch>
            <a:fillRect/>
          </a:stretch>
        </p:blipFill>
        <p:spPr>
          <a:xfrm>
            <a:off x="212599" y="1"/>
            <a:ext cx="5318190" cy="6857999"/>
          </a:xfrm>
          <a:prstGeom prst="rect">
            <a:avLst/>
          </a:prstGeo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805996" y="2062495"/>
            <a:ext cx="3249228" cy="2733010"/>
          </a:xfrm>
        </p:spPr>
        <p:txBody>
          <a:bodyPr>
            <a:normAutofit/>
          </a:bodyPr>
          <a:lstStyle/>
          <a:p>
            <a:pPr algn="ctr"/>
            <a:r>
              <a:rPr lang="ru-RU" sz="6600" i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Къара</a:t>
            </a:r>
            <a:endParaRPr lang="ru-RU" sz="6600" i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чёрный</a:t>
            </a:r>
            <a:endParaRPr lang="ru-RU" sz="4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3067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TM10001106[[fn=Эмблема]]</Template>
  <TotalTime>139</TotalTime>
  <Words>119</Words>
  <Application>Microsoft Office PowerPoint</Application>
  <PresentationFormat>Экран (4:3)</PresentationFormat>
  <Paragraphs>32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Calibri</vt:lpstr>
      <vt:lpstr>Corbel</vt:lpstr>
      <vt:lpstr>Gill Sans MT</vt:lpstr>
      <vt:lpstr>Impact</vt:lpstr>
      <vt:lpstr>Times New Roman</vt:lpstr>
      <vt:lpstr>Badge</vt:lpstr>
      <vt:lpstr>   Конспект урока крымскотатарского языка  в 1 классе  Тема: «Цвета» (Ренклер) </vt:lpstr>
      <vt:lpstr>Презентация PowerPoint</vt:lpstr>
      <vt:lpstr>Презентация PowerPoint</vt:lpstr>
      <vt:lpstr>Презентация PowerPoint</vt:lpstr>
      <vt:lpstr>Раатлыкъ дакъкасы (физминутка)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Рефлексия </vt:lpstr>
      <vt:lpstr>Сагъ олунъыз! (Спасибо за урок!)  Сагълыкънен барынъыз! (до свидания!)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 урока по крымскотатарскому языку в 1 классе тема: «цвета»(ренкле</dc:title>
  <dc:creator>Пользователь</dc:creator>
  <cp:lastModifiedBy>User</cp:lastModifiedBy>
  <cp:revision>14</cp:revision>
  <dcterms:created xsi:type="dcterms:W3CDTF">2018-11-13T16:33:30Z</dcterms:created>
  <dcterms:modified xsi:type="dcterms:W3CDTF">2019-12-01T13:05:45Z</dcterms:modified>
</cp:coreProperties>
</file>