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6858000" cy="12192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4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52" d="100"/>
          <a:sy n="52" d="100"/>
        </p:scale>
        <p:origin x="2712" y="-245"/>
      </p:cViewPr>
      <p:guideLst>
        <p:guide orient="horz" pos="384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05108-61DB-4CA7-A1D4-0B35987FE0D4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EBE0C-BD52-4660-990F-1DBBBDB7B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5203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05108-61DB-4CA7-A1D4-0B35987FE0D4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EBE0C-BD52-4660-990F-1DBBBDB7B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811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05108-61DB-4CA7-A1D4-0B35987FE0D4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EBE0C-BD52-4660-990F-1DBBBDB7B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372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05108-61DB-4CA7-A1D4-0B35987FE0D4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EBE0C-BD52-4660-990F-1DBBBDB7B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664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05108-61DB-4CA7-A1D4-0B35987FE0D4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EBE0C-BD52-4660-990F-1DBBBDB7B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823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05108-61DB-4CA7-A1D4-0B35987FE0D4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EBE0C-BD52-4660-990F-1DBBBDB7B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9769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05108-61DB-4CA7-A1D4-0B35987FE0D4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EBE0C-BD52-4660-990F-1DBBBDB7B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891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05108-61DB-4CA7-A1D4-0B35987FE0D4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EBE0C-BD52-4660-990F-1DBBBDB7B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983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05108-61DB-4CA7-A1D4-0B35987FE0D4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EBE0C-BD52-4660-990F-1DBBBDB7B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242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05108-61DB-4CA7-A1D4-0B35987FE0D4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EBE0C-BD52-4660-990F-1DBBBDB7B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90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05108-61DB-4CA7-A1D4-0B35987FE0D4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EBE0C-BD52-4660-990F-1DBBBDB7B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313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05108-61DB-4CA7-A1D4-0B35987FE0D4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CEBE0C-BD52-4660-990F-1DBBBDB7B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870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1523">
              <a:schemeClr val="accent2">
                <a:lumMod val="40000"/>
                <a:lumOff val="60000"/>
              </a:schemeClr>
            </a:gs>
            <a:gs pos="27750">
              <a:srgbClr val="DEEBF7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8758" y="1876925"/>
            <a:ext cx="6384758" cy="415498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66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НЕДЕЛЯ ПСИХОЛОГИИ</a:t>
            </a:r>
            <a:br>
              <a:rPr lang="ru-RU" sz="66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ru-RU" sz="66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НОЯБРЬ </a:t>
            </a:r>
          </a:p>
          <a:p>
            <a:pPr algn="ctr"/>
            <a:r>
              <a:rPr lang="ru-RU" sz="66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2023 год</a:t>
            </a:r>
            <a:endParaRPr lang="ru-RU" sz="66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747" y="6914148"/>
            <a:ext cx="4764505" cy="47645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839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1523">
              <a:schemeClr val="accent2">
                <a:lumMod val="40000"/>
                <a:lumOff val="60000"/>
              </a:schemeClr>
            </a:gs>
            <a:gs pos="27750">
              <a:srgbClr val="DEEBF7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337" y="3946358"/>
            <a:ext cx="690687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Психология- </a:t>
            </a:r>
            <a:r>
              <a:rPr lang="ru-RU" sz="3200" i="1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то наука о человеке, которая изучает внимание, память, мышление, воображение, способы человеческого общения.</a:t>
            </a:r>
            <a:r>
              <a:rPr lang="ru-RU" sz="3200" i="1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endParaRPr lang="ru-RU" sz="3200" i="1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Выноска-облако 2"/>
          <p:cNvSpPr/>
          <p:nvPr/>
        </p:nvSpPr>
        <p:spPr>
          <a:xfrm>
            <a:off x="1999811" y="100265"/>
            <a:ext cx="3834064" cy="1700463"/>
          </a:xfrm>
          <a:prstGeom prst="cloudCallou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Что  такое «психология»?</a:t>
            </a:r>
          </a:p>
          <a:p>
            <a:pPr algn="ctr"/>
            <a:r>
              <a:rPr lang="ru-RU" b="1" i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Что она изучает?</a:t>
            </a:r>
            <a:endParaRPr lang="ru-RU" b="1" i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8511" l="10000" r="90000">
                        <a14:foregroundMark x1="45426" y1="42979" x2="45426" y2="42979"/>
                        <a14:foregroundMark x1="57340" y1="41915" x2="57340" y2="41915"/>
                        <a14:foregroundMark x1="41489" y1="92872" x2="41489" y2="92872"/>
                        <a14:foregroundMark x1="40745" y1="96277" x2="40745" y2="96277"/>
                        <a14:foregroundMark x1="54362" y1="98511" x2="54362" y2="98511"/>
                        <a14:foregroundMark x1="59894" y1="43191" x2="59894" y2="43191"/>
                        <a14:foregroundMark x1="59574" y1="39574" x2="59574" y2="39574"/>
                        <a14:foregroundMark x1="44681" y1="41064" x2="44681" y2="41064"/>
                        <a14:foregroundMark x1="74043" y1="22021" x2="74043" y2="22021"/>
                        <a14:foregroundMark x1="70851" y1="31170" x2="70851" y2="31170"/>
                        <a14:foregroundMark x1="71383" y1="29574" x2="71383" y2="29574"/>
                        <a14:foregroundMark x1="71596" y1="29574" x2="71596" y2="295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4168" y="7352421"/>
            <a:ext cx="2288884" cy="2288884"/>
          </a:xfrm>
          <a:prstGeom prst="rect">
            <a:avLst/>
          </a:prstGeom>
        </p:spPr>
      </p:pic>
      <p:sp>
        <p:nvSpPr>
          <p:cNvPr id="5" name="Выноска-облако 4"/>
          <p:cNvSpPr/>
          <p:nvPr/>
        </p:nvSpPr>
        <p:spPr>
          <a:xfrm>
            <a:off x="1664744" y="6096000"/>
            <a:ext cx="3834064" cy="1700463"/>
          </a:xfrm>
          <a:prstGeom prst="cloudCallout">
            <a:avLst/>
          </a:prstGeom>
          <a:solidFill>
            <a:schemeClr val="accent1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Зачем нужна психология?</a:t>
            </a:r>
            <a:endParaRPr lang="ru-RU" b="1" i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2949" y="1733099"/>
            <a:ext cx="3960207" cy="220394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9641305"/>
            <a:ext cx="69068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Психология помогает современному человеку лучше понимать свои эмоции, мысли и поведение. Она также помогает научиться управлять своими реакциями на стресс и конфликты, что ведет к улучшению качества жизни.</a:t>
            </a:r>
            <a:endParaRPr lang="ru-RU" sz="2400" i="1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7214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1523">
              <a:schemeClr val="accent2">
                <a:lumMod val="40000"/>
                <a:lumOff val="60000"/>
              </a:schemeClr>
            </a:gs>
            <a:gs pos="27750">
              <a:srgbClr val="DEEBF7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815" y="242869"/>
            <a:ext cx="6371364" cy="10587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</a:rPr>
              <a:t>КТО СТОИТ У ИСТОКОВ ПСИХОЛОГИИ  И ВНЕС БОЛЬШОЙ ВКЛАД В НАУКУ?</a:t>
            </a:r>
            <a:endParaRPr lang="ru-RU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716" y="1865457"/>
            <a:ext cx="3128211" cy="25025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287435" y="4512646"/>
            <a:ext cx="3113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Вильгельм </a:t>
            </a:r>
            <a:r>
              <a:rPr lang="ru-RU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Вунд</a:t>
            </a:r>
            <a:endParaRPr lang="ru-RU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9000" y="1788694"/>
            <a:ext cx="3429000" cy="3693319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Г</a:t>
            </a:r>
            <a:r>
              <a:rPr lang="ru-RU" b="1" i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лавное имя в истории оформления психологии как науки — Вильгельм Вундт. Ученик и соратник Гельмгольца, Вундт в 1879 году открыл первую в мире психологическую лабораторию, в которой проходили исследования феноменов сознания методом интроспекции. Этот год считается годом рождения психологии как науки.</a:t>
            </a:r>
            <a:endParaRPr lang="ru-RU" b="1" i="1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560" y="5975176"/>
            <a:ext cx="2759242" cy="27665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3429000" y="6064100"/>
            <a:ext cx="3429000" cy="5355312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Наибольший вклад Л. С. Выготский внес в психологию развития. Созданная им культурно-историческая теория психического развития человека на десятилетия определила основные подходы и направления исследований в отечественной и мировой возрастной психологии. Практика образования в нашей стране строилась на основе идей Л. С. Выготского.</a:t>
            </a:r>
          </a:p>
          <a:p>
            <a:pPr algn="ctr"/>
            <a:r>
              <a:rPr lang="ru-RU" b="1" i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Лев Семёнович разработал и обосновал «культурно-историческую концепцию развития психики и развития личности».</a:t>
            </a:r>
          </a:p>
          <a:p>
            <a:pPr algn="ctr"/>
            <a:endParaRPr lang="ru-RU" b="1" i="1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2716" y="8788691"/>
            <a:ext cx="3113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Лев Семенович </a:t>
            </a:r>
            <a:r>
              <a:rPr lang="ru-RU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Выгодский</a:t>
            </a:r>
            <a:endParaRPr lang="ru-RU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33338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1523">
              <a:schemeClr val="accent2">
                <a:lumMod val="40000"/>
                <a:lumOff val="60000"/>
              </a:schemeClr>
            </a:gs>
            <a:gs pos="27750">
              <a:srgbClr val="DEEBF7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86636" y="483500"/>
            <a:ext cx="6371364" cy="105878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</a:rPr>
              <a:t>КТО СТОИТ У ИСТОКОВ ПСИХОЛОГИИ  И ВНЕС БОЛЬШОЙ ВКЛАД В НАУКУ?</a:t>
            </a:r>
            <a:endParaRPr lang="ru-RU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052" y="1796715"/>
            <a:ext cx="2603182" cy="36535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429000" y="1796715"/>
            <a:ext cx="3429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Великий русский физиолог, автор естественно - научной теории психической регуляции поведения. Его работа «Рефлексы головного мозга» внесла значительный вклад в развитие психофизиологии, нейропсихологии, физиологии высшей нервной деятельности.</a:t>
            </a:r>
            <a:endParaRPr lang="ru-RU" b="1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1003" y="5520073"/>
            <a:ext cx="2952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/>
              <a:t>Сеченов Иван Михайлович</a:t>
            </a:r>
            <a:endParaRPr lang="ru-RU" b="1" i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052" y="6588339"/>
            <a:ext cx="2534653" cy="37639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686051" y="10507579"/>
            <a:ext cx="25346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/>
              <a:t>Рубинштейн Сергей Леонидович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618861" y="5752865"/>
            <a:ext cx="3049277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</a:rPr>
              <a:t> Выдающийся отечественный психолог и философ , разработавший </a:t>
            </a:r>
            <a:r>
              <a:rPr lang="ru-RU" sz="1600" b="1" i="0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</a:rPr>
              <a:t>деятельностный</a:t>
            </a:r>
            <a:r>
              <a:rPr lang="ru-RU" sz="1600" b="1" i="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</a:rPr>
              <a:t> подход в психологии, обосновавший принципы детерминизма и личностного подхода к анализу и объяснению психических явлений. С.Л. Рубинштейну принадлежит заслуга написания в начале 40х – годов фундаментального труда «Основы общей психологии», воплотившего насколько это было возможно в то время последние достижения отечественной и мировой психологии. С момента опубликования «Основы общей психологии» остается одним из лучших отечественных руководств по психологии.</a:t>
            </a:r>
            <a:endParaRPr lang="ru-RU" sz="1600" b="1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7487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1523">
              <a:schemeClr val="accent2">
                <a:lumMod val="40000"/>
                <a:lumOff val="60000"/>
              </a:schemeClr>
            </a:gs>
            <a:gs pos="27750">
              <a:srgbClr val="DEEBF7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39213" y="206477"/>
            <a:ext cx="6463966" cy="109517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</a:rPr>
              <a:t>КАКИЕ ПРОБЛЕМЫ МОЖНО РЕШИТЬ ПРИ ЗНАНИИ ПСИХОЛОГИИ?</a:t>
            </a:r>
            <a:endParaRPr lang="ru-RU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754169"/>
            <a:ext cx="6857999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u="sng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Проблемы в общении:</a:t>
            </a:r>
            <a:r>
              <a:rPr lang="ru-RU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ru-RU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некоторым детям трудно находить общий язык с другими людьми. Они могут испытывать затруднения в </a:t>
            </a:r>
            <a:r>
              <a:rPr lang="ru-RU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заводении</a:t>
            </a:r>
            <a:r>
              <a:rPr lang="ru-RU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новых дружеских отношений, общении с одноклассниками или преподавателями. Психолог помогает развить навыки социального общения и уверенности в себе</a:t>
            </a:r>
          </a:p>
          <a:p>
            <a:pPr algn="just"/>
            <a:endParaRPr lang="ru-RU" dirty="0" smtClean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just"/>
            <a:r>
              <a:rPr lang="ru-RU" b="1" u="sng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Проблемы в эмоциональной сфере:</a:t>
            </a:r>
            <a:r>
              <a:rPr lang="ru-RU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некоторые дети испытывают трудности с контролем своих эмоций. Они могут быть часто </a:t>
            </a:r>
            <a:r>
              <a:rPr lang="ru-RU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расстроеными</a:t>
            </a:r>
            <a:r>
              <a:rPr lang="ru-RU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или раздражительными, не уметь справляться со стрессом или конфликтами. Психолог помогает развить навыки эмоциональной </a:t>
            </a:r>
            <a:r>
              <a:rPr lang="ru-RU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саморегуляции</a:t>
            </a:r>
            <a:r>
              <a:rPr lang="ru-RU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и управления стрессом.</a:t>
            </a:r>
          </a:p>
          <a:p>
            <a:pPr algn="just"/>
            <a:endParaRPr lang="ru-RU" dirty="0" smtClean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just"/>
            <a:r>
              <a:rPr lang="ru-RU" b="1" u="sng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Проблемы в учебе: </a:t>
            </a:r>
            <a:r>
              <a:rPr lang="ru-RU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некоторым детям трудно сосредоточиться на уроках, запоминать информацию или планировать свою работу. Они могут испытывать трудности в выполнении домашних заданий или сдавать плохие оценки. Психолог помогает развить навыки концентрации, памяти и планирования.</a:t>
            </a:r>
          </a:p>
          <a:p>
            <a:pPr algn="just"/>
            <a:endParaRPr lang="ru-RU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just"/>
            <a:r>
              <a:rPr lang="ru-RU" b="1" u="sng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Проблемы со здоровьем:</a:t>
            </a:r>
            <a:r>
              <a:rPr lang="ru-RU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некоторым детям необходима помощь в </a:t>
            </a:r>
            <a:r>
              <a:rPr lang="ru-RU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справлении</a:t>
            </a:r>
            <a:r>
              <a:rPr lang="ru-RU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с физическими или психическими проблемами. Они могут быть стеснительными или испытывать страхи, которые мешают им вести активную жизнь. Психолог помогает развить навыки ухода за своим здоровьем и </a:t>
            </a:r>
            <a:r>
              <a:rPr lang="ru-RU" dirty="0" err="1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справления</a:t>
            </a:r>
            <a:r>
              <a:rPr lang="ru-RU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с трудностями.</a:t>
            </a:r>
            <a:endParaRPr lang="ru-RU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701" y="8640400"/>
            <a:ext cx="4936598" cy="32861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09684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1523">
              <a:schemeClr val="accent2">
                <a:lumMod val="40000"/>
                <a:lumOff val="60000"/>
              </a:schemeClr>
            </a:gs>
            <a:gs pos="27750">
              <a:srgbClr val="DEEBF7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32735" y="206477"/>
            <a:ext cx="6670444" cy="1095172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Как родители могут помочь своему ребенку с </a:t>
            </a:r>
            <a:r>
              <a:rPr lang="ru-RU" sz="360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помощью психологии?</a:t>
            </a:r>
            <a:endParaRPr lang="ru-RU" sz="360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2735" y="2122516"/>
            <a:ext cx="667044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u="sng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Быть внимательным и эмоционально доступным</a:t>
            </a:r>
            <a:r>
              <a:rPr lang="ru-RU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. </a:t>
            </a:r>
            <a:r>
              <a:rPr lang="ru-RU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Родители могут создавать безопасную и поддерживающую атмосферу, в которой дети могут выражать свои эмоции и проблемы.</a:t>
            </a:r>
          </a:p>
          <a:p>
            <a:pPr algn="just"/>
            <a:endParaRPr lang="ru-RU" dirty="0" smtClean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just"/>
            <a:r>
              <a:rPr lang="ru-RU" b="1" u="sng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Учить ребенка управлять своими эмоциями</a:t>
            </a:r>
            <a:r>
              <a:rPr lang="ru-RU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. Родители могут помочь детям понять свои эмоции, научиться справляться с ними и найти конструктивные способы выражения.</a:t>
            </a:r>
          </a:p>
          <a:p>
            <a:pPr algn="just"/>
            <a:endParaRPr lang="ru-RU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just"/>
            <a:r>
              <a:rPr lang="ru-RU" b="1" u="sng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Развивать самооценку и уверенность. </a:t>
            </a:r>
            <a:r>
              <a:rPr lang="ru-RU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Поощрение и поддержка со стороны родителей помогут детям верить в себя и свои способности.</a:t>
            </a:r>
          </a:p>
          <a:p>
            <a:pPr algn="just"/>
            <a:endParaRPr lang="ru-RU" dirty="0" smtClean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just"/>
            <a:r>
              <a:rPr lang="ru-RU" b="1" u="sng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Научить детей коммуникации и решению конфликтов.</a:t>
            </a:r>
            <a:r>
              <a:rPr lang="ru-RU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Родители могут научить своих детей эффективному общению, слушанию других и поиску компромиссов в случае конфликтов</a:t>
            </a:r>
          </a:p>
          <a:p>
            <a:pPr algn="just"/>
            <a:endParaRPr lang="ru-RU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just"/>
            <a:r>
              <a:rPr lang="ru-RU" b="1" u="sng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Стимулировать ребенка к саморазвитию </a:t>
            </a:r>
            <a:r>
              <a:rPr lang="ru-RU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 достижению целей. Родители могут поддерживать интересы ребенка и помогать ему установить и добиться своих личных целей.</a:t>
            </a:r>
            <a:endParaRPr lang="ru-RU" dirty="0">
              <a:ln w="0"/>
              <a:solidFill>
                <a:schemeClr val="accent1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722" y="7475724"/>
            <a:ext cx="3465871" cy="22445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7957" y="9940413"/>
            <a:ext cx="3194815" cy="2133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17926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</TotalTime>
  <Words>525</Words>
  <Application>Microsoft Office PowerPoint</Application>
  <PresentationFormat>Широкоэкранный</PresentationFormat>
  <Paragraphs>36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КТО СТОИТ У ИСТОКОВ ПСИХОЛОГИИ  И ВНЕС БОЛЬШОЙ ВКЛАД В НАУКУ?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Windows User</cp:lastModifiedBy>
  <cp:revision>8</cp:revision>
  <dcterms:created xsi:type="dcterms:W3CDTF">2023-11-12T15:06:49Z</dcterms:created>
  <dcterms:modified xsi:type="dcterms:W3CDTF">2023-11-12T15:45:25Z</dcterms:modified>
</cp:coreProperties>
</file>