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 varScale="1">
        <p:scale>
          <a:sx n="72" d="100"/>
          <a:sy n="72" d="100"/>
        </p:scale>
        <p:origin x="12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826362-A04B-4A41-914D-48E1EBB87220}" type="datetimeFigureOut">
              <a:rPr lang="ru-RU" smtClean="0"/>
              <a:pPr/>
              <a:t>13.11.2023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A87202-F21A-484F-8561-A15D6B508B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276872"/>
            <a:ext cx="6480720" cy="403244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безопасного поведения у детей дошкольного возраста.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95536" y="533236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в нашей работы приоритетным направлением было содержание раздела «Здоровье ребенка»: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бъясняли детям, что здоровье – это одна из главных ценностей жизни,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знакомили детей с тем, как устроен организм человека,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предлагали послушать с помощью фонендоскопа биение сердца.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целях формирования представлений о ценности здорового образа жизни рассказывали детям о значении и необходимости проведения дыхательной гимнастики, массажа, физиотерапии,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проводили цикл познавательных бесед «Правила поведения на воде», «Воздух и здоровье»,«Для чего мы чистим зубы», «Правила приѐма пищи», «Зеленая аптека» и др.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Для формирования у детей осознанного выполнения элементарных правил здоровьесбережения применялся целый комплекс средств: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-физкультминутки и паузы,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-эмоциональные разрядки - минутки покоя,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-гимнастика(после сна, пальчиковая, зрительная, дыхательная, корригирующая),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-зрительные паузы,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-музыкотерапия,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-подвижные и спортивные игры,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-массаж и самомассаж, психогимнастика и др.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79512" y="0"/>
            <a:ext cx="8784976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работе мы широко применяли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арт-технологию- технология педагогического воздействия, основанная на изобразительном искусстве.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широком понимании арт-технология включает в себя различные технологии, воздействующую на развитие личности посредством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искусства: валеологическая сказка, танец, музыка, психодрама и др.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С помощью валеологической сказки, через игры-драматизации, ролевые игры, вечера загадок и волшебных превращений, воспитывали у детей основы двигательной культуры, привычки к рациональному питанию, закаливанию, соблюдению гигиенических норм, отказ от вредных привычек способствующих укреплению здоровья.</a:t>
            </a:r>
            <a:r>
              <a:rPr lang="ru-RU" sz="2400" dirty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        Комплексное использование всех этих средств способствовало развитию психологической комфортности детей, обеспечивало их эмоциональное благополучие, снимало умственное напряжение.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251520" y="918941"/>
            <a:ext cx="871296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третьем этапе: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проведена итоговая оценка, направленная на выявление результативности работы.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Формами подведения итогов были: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викторины,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конкурсах и соревнованиях, </a:t>
            </a: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контрольные занятия </a:t>
            </a: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учебной деятельности.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Полученные результаты показали положительную динамику в освоении детьми основ безопасности жизнедеятельности.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323528" y="297874"/>
            <a:ext cx="856895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Методы ознакомления детей с основами безопасности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Метод сравнения.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Дети могут сравнить: огонь это хорошо или огонь это плохо.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Метод моделирования ситуаций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Дети учатся располагать предметы в пространстве, соотносить их, «читать» карту. Задания типа «Составим план-карту групповой комнаты, отметим опасные места красными кружочками».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Метод повторения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Важнейший дидактический принцип, без применения которого нельзя говорить о прочности усвоения знаний и воспитании чувств. На занятии он может выступать как ведущий метод или методический приём.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От детей требуется умение повторить то, что они усвоили. Повторение приводит к появлению обобщений, способствует самостоятельному формулированию выводов, повышает познавательную активность.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79512" y="219449"/>
            <a:ext cx="8784976" cy="637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5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Экспериментирование и опыты</a:t>
            </a:r>
            <a:r>
              <a:rPr kumimoji="0" lang="ru-RU" sz="215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Дает ребенку возможность самостоятельно находить решение, подтверждение или опровержение собственных представлений. Ценность этого метода в том, что он дает ребенку возможность самостоятельно находить решение, подтверждение или опровержение собственных представлений.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5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Игровые приемы.</a:t>
            </a:r>
            <a:r>
              <a:rPr kumimoji="0" lang="ru-RU" sz="215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Одним из приемов может быть воображаемая ситуация: воображаемое путешествие к древним людям, встреча с воображаемыми героями и т. п. «К нам в гости пришел Незнайка, давайте ему расскажем об опасных ситуациях в группе и дома». Игровое «как будто…» раскрепощает детей, снимает обязательность изучения и делает этот процесс естественным и интересным.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5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Придумывание сказок на разные темы</a:t>
            </a:r>
            <a:r>
              <a:rPr kumimoji="0" lang="ru-RU" sz="215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Придумаем сказку «Как я спасал куклу от пожара…о доме, где я живу и где много электрических приборов…». Повышению активности детей помогают игры-драматизации, которые можно включать в занятия. Сильное воздействие на чувства оказывает сочетание разнообразных средств на одном занятии.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5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Таким образом, ребенок знакомится с основами безопасности с помощью разнообразных средств.</a:t>
            </a:r>
            <a:endParaRPr kumimoji="0" lang="ru-RU" sz="2150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323528" y="350557"/>
            <a:ext cx="849694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воспитании детей неоспорима роль семьи. Важно, чтобы родители осознали, что нельзя требовать от ребенка выполнения какого-либо правила поведения, если они сами не всегда ему следуют.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Формы работы с родителями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 собрания, беседы, анкетирование, тренинги, консультаци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Темы: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оставляйте детей без присмотра».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нужно делать при пожаре».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устанавливать елку».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вести себя во время пожара».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«Предметы, требующие осторожного обращения».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«Обращение с электрическими приборами».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«Правила поведения при пожаре».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05587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Главной задачей воспитания у детей безопасного поведения 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должно стать формирование понятия об опасных ситуациях и овладение умением правильно вести себя в тех или иных условиях.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     Период дошкольного возраста – 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один из главных этапов становления здоровья и развития навыков безопасного поведения, а также физического и психического статуса, на базе которого закладываются основы безопасного поведения.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Именно поэтому развитие навыков безопасного поведения детей дошкольного возраста является острой проблемой в наши дни.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79512" y="15170"/>
            <a:ext cx="878497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строится в три этапа: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Первый этап: 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выявить уровень сформированности у детей мотивации и знаний о способах безопасного поведения. На данном этапе проводились беседы, наблюдения и анкетирование, которые показали: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что дети знают правила безопасного поведения, но они еще не стали для них убеждениями и привычками.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ответственное и безопасное поведение ассоциируется у ребенка с ролью взрослого. дети убеждены, что только родители способны помочь им быть здоровыми.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-соглашаются  с утверждением, что только врач, воспитатель и полицейский убережет их от беды и сохранит здоровье.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Вывод: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дети связывают понятия «здоровье», «безопасность»с конкретными ситуациями болезни или реальной опасности, не осознавая их сущности.  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95537" y="1195010"/>
            <a:ext cx="87484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Наблюдение,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которого фиксируются следующие показатели: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санитарно-гигиенических правил,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 питания,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поведения на улице.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правила здорового образа жизни не выступают для детей естественными, жизненно необходимыми потребностями, и соблюдаются лишь под контролем взрослых.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95536" y="115211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Анкетирование родителей: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стремятся следить за состоянием здоровья детей,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-обеспечивают необходимую безопасность жизни своего ребенка,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-стараются формировать здоровые привычки у ребѐнка.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Однако в силу разных причин такая работа осуществляется в семье нерегулярно, время от времени. Большинство родителей ответили, что не смогли бы назвать себя примером для подражания.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Вывод :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проведенная работа показала в  средний уровень овладения детьми привычками безопасного поведения и низкий уровень мотивации к здоровому образу жизни. Однако,  у детей имеются первоначальные представления о безопасности и здоровье, есть интерес к данной теме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395536" y="440487"/>
            <a:ext cx="82809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характеризуется нарастанием двигательной активности и увеличением физических возможностей ребенка, которые, сочетаясь с повышенной любознательностью, стремлением к самостоятельности, нередко приводят к возникновению опасных ситуаций.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создание для ребенка условий, позволяющих ему планомерно накапливать опыт безопасного поведения, является актуальной педагогической задачей.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395536" y="1692782"/>
            <a:ext cx="80648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втором этапе: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разработывается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цикл интегрированных занятий с детьми «Я, мое здоровье и безопасность», направленный на формирование основ безопасности жизни и здоровья детей. По каждому тематическому раздел проводилась определенная работа.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79512" y="573344"/>
            <a:ext cx="87849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изучении раздела «Ребенок и другие люди»: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рассказывали об опасности контактов с незнакомыми людьми, при этом учитывали, что у детей собственные представления о том, какие взрослые могут представлять опасность, а какие - нет. -рассматривали типичные опасные ситуации контактов с незнакомыми людьми (взрослый приглашает покататься на машине, взрослый угощает конфетой и уговаривает пойти с ним куда-либо).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отрабатывали защитные формы поведения.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ети узнавали о том, что опасности могут подстерегать на улице, в подъезде, дома, и в связи с этим нужно выполнять ряд правил: нельзя уходить далеко от дома, заходить в лифт с незнакомыми людьми, открывать дверь незнакомым людям.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разыгрывали различные ситуации: ребенок дома один, ребенок дома с взрослыми, ребенок с друзьями.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323528" y="631183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разделе «Ребенок дома»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делили все потенциально опасные для детей предметы на три группы: предметы, которыми категорически запрещается пользоваться (спички, газовые плиты, электроприборы);предметы, с которыми, в зависимости от возраста детей, нужно научиться пользоваться (нож, иголка, ножницы);предметы, которые взрослый должен хранить в недоступных для детей местах. Для обучения навыкам пользования предметами второй группы организовывали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специальные обучающие занятия по выработке соответствующих навыков в зависимости от возраста детей.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роблемы безопасности детей по обращению с предметами третьей группы и правила их хранения стали содержанием работы с родителями.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1390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Современные Технологии безопасного поведения у детей дошкольного возраста.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формирования безопасного поведения у детей дошкольного возраста.</dc:title>
  <dc:creator>Nataly</dc:creator>
  <cp:lastModifiedBy>Алсу</cp:lastModifiedBy>
  <cp:revision>15</cp:revision>
  <dcterms:created xsi:type="dcterms:W3CDTF">2017-01-29T12:10:51Z</dcterms:created>
  <dcterms:modified xsi:type="dcterms:W3CDTF">2023-11-13T17:01:21Z</dcterms:modified>
</cp:coreProperties>
</file>