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69" r:id="rId3"/>
    <p:sldId id="270" r:id="rId4"/>
    <p:sldId id="257" r:id="rId5"/>
    <p:sldId id="275" r:id="rId6"/>
    <p:sldId id="278" r:id="rId7"/>
    <p:sldId id="279" r:id="rId8"/>
    <p:sldId id="273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310" r:id="rId18"/>
    <p:sldId id="288" r:id="rId19"/>
    <p:sldId id="289" r:id="rId20"/>
    <p:sldId id="290" r:id="rId21"/>
    <p:sldId id="291" r:id="rId22"/>
    <p:sldId id="292" r:id="rId23"/>
    <p:sldId id="293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11" r:id="rId35"/>
    <p:sldId id="308" r:id="rId36"/>
    <p:sldId id="307" r:id="rId37"/>
    <p:sldId id="30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2A74"/>
    <a:srgbClr val="1DA60A"/>
    <a:srgbClr val="6D47D9"/>
    <a:srgbClr val="258B78"/>
    <a:srgbClr val="95861B"/>
    <a:srgbClr val="30677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FBB4C-E73E-4D1D-869A-AF2C5B26E251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5FA37-489B-4E0A-B76D-4FBC0BA56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5FA37-489B-4E0A-B76D-4FBC0BA5685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6F7EF-B16C-43A8-8CB7-888F934138FC}" type="datetimeFigureOut">
              <a:rPr lang="ru-RU" smtClean="0"/>
              <a:pPr/>
              <a:t>19.11.2022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40D57-C45E-4DB6-906A-7CDA7CC843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4ca821f9ab8bf4f93a47875664c46ef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1644650" y="1484784"/>
            <a:ext cx="7499350" cy="46413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Обобщение знаний по теме 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«Эта  удивительная природа».</a:t>
            </a:r>
            <a:endParaRPr lang="ru-RU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Подготовила: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учитель начальных классов</a:t>
            </a:r>
          </a:p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Тарасова Татьяна Владимировна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8918" name="AutoShape 6" descr="https://xn--80ag1afcagddcf.xn--p1ai/wp-content/uploads/2020/06/Grass-and-Soil_crop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8919" name="Picture 7" descr="C:\Users\Пользователь\Desktop\Grass-and-Soil_cr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Почва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C:\Users\User\Downloads\img10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29" y="188640"/>
            <a:ext cx="8712968" cy="6534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3203848" y="548680"/>
            <a:ext cx="2736304" cy="972688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DA60A"/>
                </a:solidFill>
                <a:latin typeface="Times New Roman" pitchFamily="18" charset="0"/>
                <a:cs typeface="Times New Roman" pitchFamily="18" charset="0"/>
              </a:rPr>
              <a:t>1-я группа</a:t>
            </a:r>
            <a:endParaRPr lang="ru-RU" sz="2800" b="1" dirty="0">
              <a:solidFill>
                <a:srgbClr val="1DA60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ользователь\Desktop\79ad4d3d-c670-4aa5-bd6a-fb56c2ebefda.jpe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72816"/>
            <a:ext cx="8208911" cy="475255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915816" y="274638"/>
            <a:ext cx="3456384" cy="1143000"/>
          </a:xfrm>
          <a:prstGeom prst="wedgeEllipseCallou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1DA60A"/>
                </a:solidFill>
                <a:latin typeface="Times New Roman" pitchFamily="18" charset="0"/>
                <a:cs typeface="Times New Roman" pitchFamily="18" charset="0"/>
              </a:rPr>
              <a:t>2-я группа</a:t>
            </a:r>
            <a:endParaRPr lang="ru-RU" sz="2800" b="1" dirty="0">
              <a:solidFill>
                <a:srgbClr val="1DA60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Пользователь\Desktop\img2_14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00200"/>
            <a:ext cx="7992887" cy="4997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1)Дополни.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нагревании вода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расширяется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охлаждении вода </a:t>
            </a: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сжимается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2)Подчеркни свойства чистой воды.</a:t>
            </a:r>
          </a:p>
          <a:p>
            <a:pPr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Прозрачная,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голубого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цвета, имеет запах,</a:t>
            </a:r>
          </a:p>
          <a:p>
            <a:pPr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бесцветная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растворяет 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вещества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течёт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2771800" y="274638"/>
            <a:ext cx="4320480" cy="1143000"/>
          </a:xfrm>
          <a:prstGeom prst="wedgeEllipse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DA60A"/>
                </a:solidFill>
                <a:latin typeface="Times New Roman" pitchFamily="18" charset="0"/>
                <a:cs typeface="Times New Roman" pitchFamily="18" charset="0"/>
              </a:rPr>
              <a:t>3-я группа</a:t>
            </a:r>
            <a:endParaRPr lang="ru-RU" sz="2800" b="1" dirty="0">
              <a:solidFill>
                <a:srgbClr val="1DA60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img-fotki.yandex.ru/get/5502/milkamilkina.f4/0_7bfb8_6d407898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12776"/>
            <a:ext cx="7620000" cy="505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1979712" y="332656"/>
            <a:ext cx="5040560" cy="1251520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862A74"/>
                </a:solidFill>
                <a:latin typeface="Times New Roman" pitchFamily="18" charset="0"/>
                <a:cs typeface="Times New Roman" pitchFamily="18" charset="0"/>
              </a:rPr>
              <a:t>Круговорот воды </a:t>
            </a:r>
            <a:endParaRPr lang="ru-RU" sz="2800" b="1" i="1" dirty="0">
              <a:solidFill>
                <a:srgbClr val="862A7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AutoShape 2" descr="https://vodasila.ru/wp-content/uploads/2021/09/krugovorot-vody-v-prirode-skhem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052" name="AutoShape 4" descr="https://vodasila.ru/wp-content/uploads/2021/09/krugovorot-vody-v-prirode-skhem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053" name="Picture 5" descr="C:\Users\Пользователь\Desktop\krugovorot-vody-v-prirode-skhe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844824"/>
            <a:ext cx="5314950" cy="4567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Растения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1331640" y="1600200"/>
            <a:ext cx="6897960" cy="4525963"/>
          </a:xfrm>
        </p:spPr>
        <p:txBody>
          <a:bodyPr/>
          <a:lstStyle/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/>
              <a:t>   </a:t>
            </a:r>
            <a:endParaRPr lang="ru-RU" sz="5400" b="1" i="1" dirty="0">
              <a:solidFill>
                <a:srgbClr val="7030A0"/>
              </a:solidFill>
            </a:endParaRPr>
          </a:p>
        </p:txBody>
      </p:sp>
      <p:pic>
        <p:nvPicPr>
          <p:cNvPr id="1027" name="Picture 3" descr="C:\Users\Пользователь\Desktop\2.-romashka-poleva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484784"/>
            <a:ext cx="3744416" cy="253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Пользователь\Desktop\fotooboi-sirenevaya-vesna-fot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429000"/>
            <a:ext cx="3960440" cy="2851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395536" y="1600200"/>
            <a:ext cx="7834064" cy="4525963"/>
          </a:xfrm>
        </p:spPr>
        <p:txBody>
          <a:bodyPr/>
          <a:lstStyle/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называется наука ,которая изучает растения?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5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ТАНОКИБА</a:t>
            </a:r>
            <a:endParaRPr lang="ru-RU" sz="5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ьная выноска 4"/>
          <p:cNvSpPr/>
          <p:nvPr/>
        </p:nvSpPr>
        <p:spPr>
          <a:xfrm>
            <a:off x="2627784" y="260648"/>
            <a:ext cx="3960440" cy="1440160"/>
          </a:xfrm>
          <a:prstGeom prst="wedgeEllipse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Собери  слово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>
            <a:off x="2699792" y="260648"/>
            <a:ext cx="3960440" cy="1179512"/>
          </a:xfrm>
          <a:prstGeom prst="wedgeEllipseCallout">
            <a:avLst>
              <a:gd name="adj1" fmla="val -26872"/>
              <a:gd name="adj2" fmla="val 89931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1DA60A"/>
                </a:solidFill>
                <a:latin typeface="Times New Roman" pitchFamily="18" charset="0"/>
                <a:cs typeface="Times New Roman" pitchFamily="18" charset="0"/>
              </a:rPr>
              <a:t>Правильный ответ</a:t>
            </a:r>
            <a:endParaRPr lang="ru-RU" sz="2800" b="1" i="1" dirty="0">
              <a:solidFill>
                <a:srgbClr val="1DA60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0" y="1340768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БОТАНИКА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Users\Пользователь\Desktop\flowers-garden-park-plants-blossom-estate-tree-flower-yard-plant-flora-meadow-1920x1200-px-lawn-woodland-botany-land-plant-flowering-plant-woody-plant-shrub-botanical-garden-515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420888"/>
            <a:ext cx="756084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8/09/10/258063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76672"/>
            <a:ext cx="7920880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83768" y="274638"/>
            <a:ext cx="4536504" cy="1143000"/>
          </a:xfrm>
          <a:prstGeom prst="wedgeEllipseCallout">
            <a:avLst>
              <a:gd name="adj1" fmla="val -22858"/>
              <a:gd name="adj2" fmla="val 7023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Прием «Шаг за шагом»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Назвать все группы растений</a:t>
            </a:r>
            <a:endParaRPr lang="ru-RU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1614587683_73-p-malchik-na-belom-fone-kartinka-9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564904"/>
            <a:ext cx="345638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Пользователь\Desktop\Водоросли-приплывшие-с-Сарасового-мор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3816424" cy="3057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3" name="Picture 1" descr="C:\Users\Пользователь\Desktop\gde-rastet-mokh-opisanie-vidy-sposoby-vyrashchivaniya-rasteniya-22690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32656"/>
            <a:ext cx="388843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4" name="Picture 2" descr="C:\Users\Пользователь\Desktop\5c2204e32403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573016"/>
            <a:ext cx="5184576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69" name="Picture 1" descr="C:\Users\Пользователь\Desktop\63115e89530782b612450740a37ae714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88640"/>
            <a:ext cx="453650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 descr="C:\Users\Пользователь\Desktop\1637629089_4-pro-dachnikov-com-p-tsvetkovie-rasteniya-foto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284984"/>
            <a:ext cx="4680520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1747" name="Picture 3" descr="C:\Users\Пользователь\Desktop\slide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Яблоня,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подсолнечник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морская капуста,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астра, роза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Сосна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ель, пихта, лиственница, </a:t>
            </a:r>
            <a:r>
              <a:rPr lang="ru-RU" sz="2800" b="1" dirty="0" smtClean="0">
                <a:solidFill>
                  <a:srgbClr val="862A74"/>
                </a:solidFill>
                <a:latin typeface="Times New Roman" pitchFamily="18" charset="0"/>
                <a:cs typeface="Times New Roman" pitchFamily="18" charset="0"/>
              </a:rPr>
              <a:t>липа,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кедр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C:\Users\Пользователь\Desktop\zSH8J94Yyas8UeMrJ7jEygXppIyCMBzSIU_3T2bkq6bJX8u4EbRJojzEaOo26eS72SKiUTp-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411760" y="3356992"/>
            <a:ext cx="4248472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Физкультминутка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38913" name="Picture 1" descr="C:\Users\Пользователь\Desktop\azh-11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340768"/>
            <a:ext cx="3816424" cy="4779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274638"/>
            <a:ext cx="5760640" cy="1143000"/>
          </a:xfrm>
          <a:prstGeom prst="wedgeEllipseCallout">
            <a:avLst>
              <a:gd name="adj1" fmla="val -22858"/>
              <a:gd name="adj2" fmla="val 70239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 «Пантомима»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C:\Users\Пользователь\Desktop\изображение-темы-пантомимы-441037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772816"/>
            <a:ext cx="3811488" cy="347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3010" name="Picture 2" descr="C:\Users\Пользователь\Desktop\svns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7334250" cy="5395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4034" name="Picture 2" descr="C:\Users\Пользователь\Desktop\astronotus__4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75656" y="274638"/>
            <a:ext cx="6120680" cy="1143000"/>
          </a:xfrm>
          <a:prstGeom prst="wedgeEllipseCallout">
            <a:avLst>
              <a:gd name="adj1" fmla="val -22858"/>
              <a:gd name="adj2" fmla="val 7023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Прием «ФИШБОУН»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C:\Users\Пользователь\Desktop\img4_7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16832"/>
            <a:ext cx="6984776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Пользователь\Desktop\hTwPKEgB4-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556792"/>
            <a:ext cx="7632848" cy="4536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Улыбайтесь друг другу чаще – жизнь будет слаще!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User\Downloads\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1907704" y="274638"/>
            <a:ext cx="5616624" cy="1143000"/>
          </a:xfrm>
          <a:prstGeom prst="wedgeEllipseCallout">
            <a:avLst>
              <a:gd name="adj1" fmla="val -22858"/>
              <a:gd name="adj2" fmla="val 70239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«Цепи питания»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Сосна жук-короед- дятел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Пшеница- мышь- змея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Яблоня-яблоневая</a:t>
            </a:r>
            <a:r>
              <a:rPr lang="ru-RU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тля -божья коро</a:t>
            </a:r>
            <a:r>
              <a:rPr lang="ru-RU" b="1" i="1" dirty="0" smtClean="0">
                <a:solidFill>
                  <a:srgbClr val="7030A0"/>
                </a:solidFill>
              </a:rPr>
              <a:t>вка</a:t>
            </a:r>
            <a:endParaRPr lang="ru-RU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 же удивительна природа?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76e03f594549a1a65393ff52e8b570d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556792"/>
            <a:ext cx="6660233" cy="45747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1115616" y="4437063"/>
            <a:ext cx="6696744" cy="12017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Придумай и нарисуй плакат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«Береги природу»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ownloads\pomoschq-s-domashnim-zadaniem-po-himii-i-anglijskomu-AtlNRq6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336704" cy="4495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Пользователь\Desktop\page01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188640"/>
            <a:ext cx="428812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Пользователь\Desktop\1638483394_106-flomaster-club-p-risunok-na-temu-zashchita-prirodi-krasivie-1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356992"/>
            <a:ext cx="5112568" cy="3314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C:\Users\Пользователь\Desktop\2017-10-11_1411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88640"/>
            <a:ext cx="4094037" cy="3039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483768" y="260648"/>
            <a:ext cx="4752528" cy="1296144"/>
          </a:xfrm>
          <a:prstGeom prst="wedgeEllipseCallout">
            <a:avLst>
              <a:gd name="adj1" fmla="val -28694"/>
              <a:gd name="adj2" fmla="val 10716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b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Закончите предложения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43608" y="1600201"/>
            <a:ext cx="6768752" cy="355699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862A74"/>
                </a:solidFill>
                <a:latin typeface="Times New Roman" pitchFamily="18" charset="0"/>
                <a:cs typeface="Times New Roman" pitchFamily="18" charset="0"/>
              </a:rPr>
              <a:t>На уроке я узнал…</a:t>
            </a:r>
          </a:p>
          <a:p>
            <a:pPr>
              <a:buNone/>
            </a:pPr>
            <a:r>
              <a:rPr lang="ru-RU" b="1" i="1" dirty="0" smtClean="0">
                <a:solidFill>
                  <a:srgbClr val="862A74"/>
                </a:solidFill>
                <a:latin typeface="Times New Roman" pitchFamily="18" charset="0"/>
                <a:cs typeface="Times New Roman" pitchFamily="18" charset="0"/>
              </a:rPr>
              <a:t>Мне было интересно…</a:t>
            </a:r>
          </a:p>
          <a:p>
            <a:pPr>
              <a:buNone/>
            </a:pPr>
            <a:r>
              <a:rPr lang="ru-RU" b="1" i="1" dirty="0" smtClean="0">
                <a:solidFill>
                  <a:srgbClr val="862A74"/>
                </a:solidFill>
                <a:latin typeface="Times New Roman" pitchFamily="18" charset="0"/>
                <a:cs typeface="Times New Roman" pitchFamily="18" charset="0"/>
              </a:rPr>
              <a:t>Мне было трудно…</a:t>
            </a:r>
          </a:p>
          <a:p>
            <a:pPr>
              <a:buNone/>
            </a:pPr>
            <a:r>
              <a:rPr lang="ru-RU" b="1" i="1" dirty="0" smtClean="0">
                <a:solidFill>
                  <a:srgbClr val="862A74"/>
                </a:solidFill>
                <a:latin typeface="Times New Roman" pitchFamily="18" charset="0"/>
                <a:cs typeface="Times New Roman" pitchFamily="18" charset="0"/>
              </a:rPr>
              <a:t>Настроение  у меня….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124" name="Picture 4" descr="C:\Users\Пользователь\Desktop\6497963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284984"/>
            <a:ext cx="2124744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СЕМИНАР\1617585954_40-p-fon-dlya-prezentatsii-okruzhayushchii-mir-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899592" y="620688"/>
            <a:ext cx="7330008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Любите родную природу: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Озёра, леса и поля.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Ведь это же наша с тобою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Навеки родная земля.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ней мы с тобой родились,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Живем мы с тобой на ней!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 будем же, люди, все вместе.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к ней относиться добрей!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img8-640x4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640960" cy="6480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161c8b906119306ecf860b71a2b588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Прием «Хорошо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плохо»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3281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0768"/>
            <a:ext cx="3888432" cy="2663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Пользователь\Desktop\48118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284984"/>
            <a:ext cx="3672408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0.slide-share.ru/s_slide/de0235ca5e4075e1d6cc2e48f97216f7/a16c34e7-a338-43e8-a405-53712651b89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5" name="Picture 5" descr="C:\Users\Пользователь\Desktop\6-1-e162560136340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0175" y="3789363"/>
            <a:ext cx="3933825" cy="2924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600" y="1556792"/>
            <a:ext cx="5886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ПОВТОРИТЬ!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Изученный материал.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ОБОБЩИТЬ!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Знания, которые были  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получены нами на уроках.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 чем же она удивительная?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будет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нашего урока.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971600" y="260648"/>
            <a:ext cx="7056784" cy="1033272"/>
          </a:xfrm>
          <a:prstGeom prst="horizontalScroll">
            <a:avLst>
              <a:gd name="adj" fmla="val 1250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УРОКА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0.slide-share.ru/s_slide/de0235ca5e4075e1d6cc2e48f97216f7/a16c34e7-a338-43e8-a405-53712651b89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4818" name="Picture 2" descr="C:\Users\Пользователь\Desktop\GTSAlxetcC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564904"/>
            <a:ext cx="7007225" cy="4065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носка-облако 5"/>
          <p:cNvSpPr/>
          <p:nvPr/>
        </p:nvSpPr>
        <p:spPr>
          <a:xfrm>
            <a:off x="3923928" y="548680"/>
            <a:ext cx="45719" cy="4571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1835696" y="260648"/>
            <a:ext cx="5616624" cy="1944216"/>
          </a:xfrm>
          <a:prstGeom prst="cloud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Мозговой штурм 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0.slide-share.ru/s_slide/de0235ca5e4075e1d6cc2e48f97216f7/a16c34e7-a338-43e8-a405-53712651b89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3923928" y="548680"/>
            <a:ext cx="45719" cy="4571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1835696" y="260648"/>
            <a:ext cx="5616624" cy="1944216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Загадки 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Пользователь\Desktop\gir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2780928"/>
            <a:ext cx="5314950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1" name="Picture 7" descr="http://zabavniks.com/wp-content/uploads/2018/07/Kartinki_pro_vozduh_3_06034615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Фон для презентации по окружающему миру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9938" name="Picture 2" descr="https://cs1.livemaster.ru/storage/50/b9/2578515597376419bda9ff4c45qh--materialy-dlya-tvorchestva-lanablue-lanablyu-pf-paraben-free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395536"/>
            <a:ext cx="9468544" cy="825353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bg1"/>
                </a:solidFill>
              </a:rPr>
              <a:t/>
            </a:r>
            <a:br>
              <a:rPr lang="ru-RU" sz="8800" dirty="0" smtClean="0">
                <a:solidFill>
                  <a:schemeClr val="bg1"/>
                </a:solidFill>
              </a:rPr>
            </a:br>
            <a:r>
              <a:rPr lang="ru-RU" sz="8800" dirty="0" smtClean="0">
                <a:solidFill>
                  <a:schemeClr val="bg1"/>
                </a:solidFill>
              </a:rPr>
              <a:t/>
            </a:r>
            <a:br>
              <a:rPr lang="ru-RU" sz="8800" dirty="0" smtClean="0">
                <a:solidFill>
                  <a:schemeClr val="bg1"/>
                </a:solidFill>
              </a:rPr>
            </a:br>
            <a:r>
              <a:rPr lang="ru-RU" sz="8800" dirty="0" smtClean="0">
                <a:solidFill>
                  <a:schemeClr val="bg1"/>
                </a:solidFill>
              </a:rPr>
              <a:t>Вода</a:t>
            </a:r>
            <a:endParaRPr lang="ru-RU" sz="8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276</Words>
  <Application>Microsoft Office PowerPoint</Application>
  <PresentationFormat>Экран (4:3)</PresentationFormat>
  <Paragraphs>72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Слайд 1</vt:lpstr>
      <vt:lpstr>Слайд 2</vt:lpstr>
      <vt:lpstr>Улыбайтесь друг другу чаще – жизнь будет слаще!</vt:lpstr>
      <vt:lpstr> Прием «Хорошо и  плохо»</vt:lpstr>
      <vt:lpstr>Слайд 5</vt:lpstr>
      <vt:lpstr>Слайд 6</vt:lpstr>
      <vt:lpstr>Слайд 7</vt:lpstr>
      <vt:lpstr>Слайд 8</vt:lpstr>
      <vt:lpstr>  Вода</vt:lpstr>
      <vt:lpstr>Почва</vt:lpstr>
      <vt:lpstr>Слайд 11</vt:lpstr>
      <vt:lpstr>Слайд 12</vt:lpstr>
      <vt:lpstr>2-я группа</vt:lpstr>
      <vt:lpstr>3-я группа</vt:lpstr>
      <vt:lpstr>Физкультминутка</vt:lpstr>
      <vt:lpstr>Слайд 16</vt:lpstr>
      <vt:lpstr>Растения</vt:lpstr>
      <vt:lpstr>Слайд 18</vt:lpstr>
      <vt:lpstr>Слайд 19</vt:lpstr>
      <vt:lpstr>Прием «Шаг за шагом»</vt:lpstr>
      <vt:lpstr>Слайд 21</vt:lpstr>
      <vt:lpstr>Слайд 22</vt:lpstr>
      <vt:lpstr>Слайд 23</vt:lpstr>
      <vt:lpstr>Проверка</vt:lpstr>
      <vt:lpstr>Физкультминутка</vt:lpstr>
      <vt:lpstr>Игра  «Пантомима»</vt:lpstr>
      <vt:lpstr>Слайд 27</vt:lpstr>
      <vt:lpstr>Слайд 28</vt:lpstr>
      <vt:lpstr>Прием «ФИШБОУН»</vt:lpstr>
      <vt:lpstr>Слайд 30</vt:lpstr>
      <vt:lpstr> «Цепи питания»</vt:lpstr>
      <vt:lpstr>Чем же удивительна природа?</vt:lpstr>
      <vt:lpstr>Слайд 33</vt:lpstr>
      <vt:lpstr>Слайд 34</vt:lpstr>
      <vt:lpstr>РЕФЛЕКСИЯ  Закончите предложения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56</cp:revision>
  <dcterms:created xsi:type="dcterms:W3CDTF">2019-11-15T17:28:26Z</dcterms:created>
  <dcterms:modified xsi:type="dcterms:W3CDTF">2022-11-19T17:15:20Z</dcterms:modified>
</cp:coreProperties>
</file>