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8" r:id="rId2"/>
    <p:sldId id="257" r:id="rId3"/>
    <p:sldId id="259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5" r:id="rId12"/>
    <p:sldId id="264" r:id="rId13"/>
    <p:sldId id="263" r:id="rId14"/>
    <p:sldId id="262" r:id="rId15"/>
    <p:sldId id="260" r:id="rId16"/>
    <p:sldId id="273" r:id="rId17"/>
    <p:sldId id="261" r:id="rId18"/>
    <p:sldId id="275" r:id="rId19"/>
    <p:sldId id="282" r:id="rId20"/>
    <p:sldId id="281" r:id="rId21"/>
    <p:sldId id="280" r:id="rId22"/>
    <p:sldId id="279" r:id="rId23"/>
    <p:sldId id="278" r:id="rId24"/>
    <p:sldId id="277" r:id="rId25"/>
    <p:sldId id="276" r:id="rId26"/>
    <p:sldId id="274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90" d="100"/>
          <a:sy n="90" d="100"/>
        </p:scale>
        <p:origin x="6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B33B0-83E2-4D02-960B-6365E9CB322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CD048-3362-470F-9C88-2805F2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CD048-3362-470F-9C88-2805F2A5479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image" Target="../media/image3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\Desktop\ИГРА ЖЕЛЕЗНАЯ ДОРОГА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4056" y="1770205"/>
            <a:ext cx="9252520" cy="1673352"/>
          </a:xfrm>
        </p:spPr>
        <p:txBody>
          <a:bodyPr>
            <a:noAutofit/>
          </a:bodyPr>
          <a:lstStyle/>
          <a:p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СВОЯ </a:t>
            </a:r>
            <a:b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ИГРА</a:t>
            </a:r>
            <a:b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endParaRPr lang="ru-RU" sz="66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93096"/>
            <a:ext cx="10260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«ЖЕЛЕЗНАЯ </a:t>
            </a:r>
            <a:b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ДОРОГА»</a:t>
            </a: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3" name="Picture 3" descr="C:\Users\Lenovo\Desktop\ИГРА ЖЕЛЕЗНАЯ ДОРОГА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7898508" cy="4032448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0242" name="Picture 2" descr="C:\Users\Lenovo\Desktop\ИГРА ЖЕЛЕЗНАЯ ДОРОГА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7756826" cy="4248472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1266" name="Picture 2" descr="C:\Users\Lenovo\Desktop\ИГРА ЖЕЛЕЗНАЯ ДОРОГА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41038"/>
            <a:ext cx="7488832" cy="3795456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3" name="Picture 3" descr="E:\КУРС НА БЕЗОПАСНОСТЬ\БЕЗОПАСНОСТЬ НА ЖЕЛЕЗНОЙ ДОРОГЕ\картинки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88640" y="-531440"/>
            <a:ext cx="10980712" cy="7987160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2290" name="Picture 2" descr="E:\КУРС НА БЕЗОПАСНОСТЬ\БЕЗОПАСНОСТЬ НА ЖЕЛЕЗНОЙ ДОРОГЕ\картинк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0"/>
            <a:ext cx="5210944" cy="7416910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4338" name="Picture 2" descr="E:\КУРС НА БЕЗОПАСНОСТЬ\БЕЗОПАСНОСТЬ НА ЖЕЛЕЗНОЙ ДОРОГЕ\картинки\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7668344" cy="7480452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5362" name="Picture 2" descr="E:\КУРС НА БЕЗОПАСНОСТЬ\БЕЗОПАСНОСТЬ НА ЖЕЛЕЗНОЙ ДОРОГЕ\картинки\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0"/>
            <a:ext cx="6588224" cy="7039472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13314" name="Picture 2" descr="E:\КУРС НА БЕЗОПАСНОСТЬ\БЕЗОПАСНОСТЬ НА ЖЕЛЕЗНОЙ ДОРОГЕ\картинки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80712" cy="6883132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476672"/>
            <a:ext cx="73448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Как в старину называли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железную дорогу?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b="1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а) Жестянка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б) Чугунка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в) Серебрянка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г) Стекляшка</a:t>
            </a:r>
            <a:endParaRPr lang="ru-RU" sz="4800" dirty="0" smtClean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052736"/>
            <a:ext cx="802838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Как в давние времена называли  паровоз?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44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а) Пароход</a:t>
            </a:r>
            <a:b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б) Самоход</a:t>
            </a:r>
            <a:b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в) Дымоход</a:t>
            </a:r>
            <a:b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г) Пролётка</a:t>
            </a: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423989"/>
              </p:ext>
            </p:extLst>
          </p:nvPr>
        </p:nvGraphicFramePr>
        <p:xfrm>
          <a:off x="323528" y="872716"/>
          <a:ext cx="10153127" cy="522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8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8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37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91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45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492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КАТЕГОРИИ</a:t>
                      </a:r>
                      <a:endParaRPr lang="ru-RU" sz="2800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800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5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itchFamily="34" charset="0"/>
                        </a:rPr>
                        <a:t>ЗНАКИ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3" action="ppaction://hlinksldjump"/>
                        </a:rPr>
                        <a:t>10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4" action="ppaction://hlinksldjump"/>
                        </a:rPr>
                        <a:t>20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5" action="ppaction://hlinksldjump"/>
                        </a:rPr>
                        <a:t>30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6" action="ppaction://hlinksldjump"/>
                        </a:rPr>
                        <a:t>40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7" action="ppaction://hlinksldjump"/>
                        </a:rPr>
                        <a:t>50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85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itchFamily="34" charset="0"/>
                        </a:rPr>
                        <a:t>АНАГРАММЫ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8" action="ppaction://hlinksldjump"/>
                        </a:rPr>
                        <a:t>10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9" action="ppaction://hlinksldjump"/>
                        </a:rPr>
                        <a:t>20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0" action="ppaction://hlinksldjump"/>
                        </a:rPr>
                        <a:t>30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1" action="ppaction://hlinksldjump"/>
                        </a:rPr>
                        <a:t>40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2" action="ppaction://hlinksldjump"/>
                        </a:rPr>
                        <a:t>50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5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itchFamily="34" charset="0"/>
                        </a:rPr>
                        <a:t>СИТУАЦИИ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3" action="ppaction://hlinksldjump"/>
                        </a:rPr>
                        <a:t>10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4" action="ppaction://hlinksldjump"/>
                        </a:rPr>
                        <a:t>20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5" action="ppaction://hlinksldjump"/>
                        </a:rPr>
                        <a:t>30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6" action="ppaction://hlinksldjump"/>
                        </a:rPr>
                        <a:t>40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7" action="ppaction://hlinksldjump"/>
                        </a:rPr>
                        <a:t>50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85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itchFamily="34" charset="0"/>
                        </a:rPr>
                        <a:t>ВОПРОСЫ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8" action="ppaction://hlinksldjump"/>
                        </a:rPr>
                        <a:t>10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19" action="ppaction://hlinksldjump"/>
                        </a:rPr>
                        <a:t>20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0" action="ppaction://hlinksldjump"/>
                        </a:rPr>
                        <a:t>30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1" action="ppaction://hlinksldjump"/>
                        </a:rPr>
                        <a:t>40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2" action="ppaction://hlinksldjump"/>
                        </a:rPr>
                        <a:t>50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12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 Black" pitchFamily="34" charset="0"/>
                        </a:rPr>
                        <a:t>ВОПРОСЫ</a:t>
                      </a:r>
                      <a:r>
                        <a:rPr lang="ru-RU" sz="1800" dirty="0" smtClean="0">
                          <a:latin typeface="Arial Black" pitchFamily="34" charset="0"/>
                        </a:rPr>
                        <a:t> - 2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3" action="ppaction://hlinksldjump"/>
                        </a:rPr>
                        <a:t>10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4" action="ppaction://hlinksldjump"/>
                        </a:rPr>
                        <a:t>20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5" action="ppaction://hlinksldjump"/>
                        </a:rPr>
                        <a:t>30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6" action="ppaction://hlinksldjump"/>
                        </a:rPr>
                        <a:t>40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hlinkClick r:id="rId27" action="ppaction://hlinksldjump"/>
                        </a:rPr>
                        <a:t>50</a:t>
                      </a:r>
                      <a:endParaRPr lang="ru-RU" sz="36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172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Как раньше называли железнодорожников?</a:t>
            </a:r>
          </a:p>
          <a:p>
            <a:pPr algn="ctr"/>
            <a:endParaRPr lang="ru-RU" sz="48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а) Ямщиками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б) Возницами</a:t>
            </a:r>
            <a:b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в) Путейцами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г) Подорожниками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064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У железнодорожных вагонов есть тормозные... Что?</a:t>
            </a:r>
          </a:p>
          <a:p>
            <a:pPr algn="ctr"/>
            <a:endParaRPr lang="ru-RU" sz="48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а) Рукава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б) Карманы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в) Пояса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г) Ручник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17693"/>
            <a:ext cx="83529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Какая из этих профессий существует?</a:t>
            </a:r>
          </a:p>
          <a:p>
            <a:pPr algn="ctr"/>
            <a:endParaRPr lang="ru-RU" sz="48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а) </a:t>
            </a:r>
            <a:r>
              <a:rPr lang="ru-RU" sz="4800" dirty="0" err="1" smtClean="0">
                <a:solidFill>
                  <a:schemeClr val="bg1"/>
                </a:solidFill>
                <a:latin typeface="Arial Black" pitchFamily="34" charset="0"/>
              </a:rPr>
              <a:t>Облётчик</a:t>
            </a: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 магистралей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б) Обходчик путей</a:t>
            </a:r>
            <a:b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в) Надзиратель дорог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г) Контролёр перронов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1124744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2060848"/>
            <a:ext cx="5243743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Для чего 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нужен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 стоп – кран?</a:t>
            </a:r>
            <a:endParaRPr lang="ru-RU" sz="5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980728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Как называется заграждение на переезде, которое перекрывает дорогу перед машинами, когда едет поезд? 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628800"/>
            <a:ext cx="6246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Как называется дорога через рельсы? </a:t>
            </a:r>
            <a:endParaRPr lang="ru-RU" sz="5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764704"/>
            <a:ext cx="6372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Назовите основной документ пассажира, дающий ему право на проезд по ж/</a:t>
            </a:r>
            <a:r>
              <a:rPr lang="ru-RU" sz="4800" dirty="0" err="1" smtClean="0">
                <a:solidFill>
                  <a:schemeClr val="bg1"/>
                </a:solidFill>
                <a:latin typeface="Arial Black" pitchFamily="34" charset="0"/>
              </a:rPr>
              <a:t>д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484784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 На каком расстоянии от  </a:t>
            </a:r>
            <a:r>
              <a:rPr lang="ru-RU" sz="5400" b="1" dirty="0" smtClean="0">
                <a:solidFill>
                  <a:schemeClr val="bg1"/>
                </a:solidFill>
                <a:latin typeface="Arial Black" pitchFamily="34" charset="0"/>
              </a:rPr>
              <a:t>проводов</a:t>
            </a:r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 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 Black" pitchFamily="34" charset="0"/>
              </a:rPr>
              <a:t>можно получить ожог?</a:t>
            </a:r>
            <a:endParaRPr lang="ru-RU" sz="5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Lenovo\Desktop\ИГРА ЖЕЛЕЗНАЯ ДОРОГА\сссс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\Desktop\ИГРА ЖЕЛЕЗНАЯ ДОРОГА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9252520" cy="1673352"/>
          </a:xfrm>
        </p:spPr>
        <p:txBody>
          <a:bodyPr>
            <a:noAutofit/>
          </a:bodyPr>
          <a:lstStyle/>
          <a:p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СВОЯ </a:t>
            </a:r>
            <a:b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ИГРА</a:t>
            </a:r>
            <a:b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endParaRPr lang="ru-RU" sz="66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93096"/>
            <a:ext cx="10260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«ЖЕЛЕЗНАЯ </a:t>
            </a:r>
            <a:b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ДОРОГА»</a:t>
            </a: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3074" name="Picture 2" descr="C:\Users\Lenovo\Desktop\ИГРА ЖЕЛЕЗНАЯ ДОРОГА\1.jpg"/>
          <p:cNvPicPr>
            <a:picLocks noChangeAspect="1" noChangeArrowheads="1"/>
          </p:cNvPicPr>
          <p:nvPr/>
        </p:nvPicPr>
        <p:blipFill>
          <a:blip r:embed="rId3" cstate="print"/>
          <a:srcRect l="9397" t="18451" r="9786" b="43834"/>
          <a:stretch>
            <a:fillRect/>
          </a:stretch>
        </p:blipFill>
        <p:spPr bwMode="auto">
          <a:xfrm>
            <a:off x="2915816" y="548680"/>
            <a:ext cx="5832648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  <p:pic>
        <p:nvPicPr>
          <p:cNvPr id="6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4098" name="Picture 2" descr="C:\Users\Lenovo\Desktop\ИГРА ЖЕЛЕЗНАЯ ДОРОГА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45970"/>
            <a:ext cx="5882697" cy="5956507"/>
          </a:xfrm>
          <a:prstGeom prst="rect">
            <a:avLst/>
          </a:prstGeom>
          <a:noFill/>
        </p:spPr>
      </p:pic>
      <p:pic>
        <p:nvPicPr>
          <p:cNvPr id="6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5122" name="Picture 2" descr="C:\Users\Lenovo\Desktop\ИГРА ЖЕЛЕЗНАЯ ДОРОГА\3.jpg"/>
          <p:cNvPicPr>
            <a:picLocks noChangeAspect="1" noChangeArrowheads="1"/>
          </p:cNvPicPr>
          <p:nvPr/>
        </p:nvPicPr>
        <p:blipFill>
          <a:blip r:embed="rId3" cstate="print"/>
          <a:srcRect l="32123" t="23963" r="21136" b="54179"/>
          <a:stretch>
            <a:fillRect/>
          </a:stretch>
        </p:blipFill>
        <p:spPr bwMode="auto">
          <a:xfrm>
            <a:off x="2915816" y="476672"/>
            <a:ext cx="5904656" cy="5989980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6146" name="Picture 2" descr="C:\Users\Lenovo\Desktop\ИГРА ЖЕЛЕЗНАЯ ДОРОГА\4.jpg"/>
          <p:cNvPicPr>
            <a:picLocks noChangeAspect="1" noChangeArrowheads="1"/>
          </p:cNvPicPr>
          <p:nvPr/>
        </p:nvPicPr>
        <p:blipFill>
          <a:blip r:embed="rId3" cstate="print"/>
          <a:srcRect l="32567" t="23932" r="20610" b="54185"/>
          <a:stretch>
            <a:fillRect/>
          </a:stretch>
        </p:blipFill>
        <p:spPr bwMode="auto">
          <a:xfrm>
            <a:off x="2915816" y="467672"/>
            <a:ext cx="5832648" cy="5913656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7170" name="Picture 2" descr="C:\Users\Lenovo\Desktop\ИГРА ЖЕЛЕЗНАЯ ДОРОГА\5.jpg"/>
          <p:cNvPicPr>
            <a:picLocks noChangeAspect="1" noChangeArrowheads="1"/>
          </p:cNvPicPr>
          <p:nvPr/>
        </p:nvPicPr>
        <p:blipFill>
          <a:blip r:embed="rId3" cstate="print"/>
          <a:srcRect l="27283" t="23913" r="25844" b="53835"/>
          <a:stretch>
            <a:fillRect/>
          </a:stretch>
        </p:blipFill>
        <p:spPr bwMode="auto">
          <a:xfrm>
            <a:off x="2843808" y="548680"/>
            <a:ext cx="5832648" cy="6006708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8194" name="Picture 2" descr="C:\Users\Lenovo\Desktop\ИГРА ЖЕЛЕЗНАЯ ДОРОГА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928" y="1484784"/>
            <a:ext cx="8155853" cy="4032448"/>
          </a:xfrm>
          <a:prstGeom prst="rect">
            <a:avLst/>
          </a:prstGeom>
          <a:noFill/>
        </p:spPr>
      </p:pic>
      <p:pic>
        <p:nvPicPr>
          <p:cNvPr id="4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ИГРА ЖЕЛЕЗНАЯ ДОРОГА\jkeydQ06U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80962" cy="6858000"/>
          </a:xfrm>
          <a:prstGeom prst="rect">
            <a:avLst/>
          </a:prstGeom>
          <a:noFill/>
        </p:spPr>
      </p:pic>
      <p:pic>
        <p:nvPicPr>
          <p:cNvPr id="9218" name="Picture 2" descr="C:\Users\Lenovo\Desktop\ИГРА ЖЕЛЕЗНАЯ ДОРОГ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7902700" cy="4240234"/>
          </a:xfrm>
          <a:prstGeom prst="rect">
            <a:avLst/>
          </a:prstGeom>
          <a:noFill/>
        </p:spPr>
      </p:pic>
      <p:pic>
        <p:nvPicPr>
          <p:cNvPr id="5" name="Picture 3" descr="C:\Users\Lenovo\Desktop\ИГРА ЖЕЛЕЗНАЯ ДОРОГА\ссс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4566422"/>
            <a:ext cx="2123728" cy="2291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123</TotalTime>
  <Words>133</Words>
  <Application>Microsoft Office PowerPoint</Application>
  <PresentationFormat>Экран (4:3)</PresentationFormat>
  <Paragraphs>69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Arial Unicode MS</vt:lpstr>
      <vt:lpstr>Calibri</vt:lpstr>
      <vt:lpstr>Corbel</vt:lpstr>
      <vt:lpstr>Times New Roman</vt:lpstr>
      <vt:lpstr>Wingdings</vt:lpstr>
      <vt:lpstr>Wingdings 2</vt:lpstr>
      <vt:lpstr>Wingdings 3</vt:lpstr>
      <vt:lpstr>Модульная</vt:lpstr>
      <vt:lpstr>СВОЯ  ИГРА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СВОЯ  ИГРА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 «ЖЕЛЕЗНАЯ  ДОРОГА»</dc:title>
  <dc:creator>Lenovo</dc:creator>
  <cp:lastModifiedBy>Nikita Khlamov</cp:lastModifiedBy>
  <cp:revision>24</cp:revision>
  <dcterms:created xsi:type="dcterms:W3CDTF">2023-04-01T15:26:54Z</dcterms:created>
  <dcterms:modified xsi:type="dcterms:W3CDTF">2023-11-13T17:04:25Z</dcterms:modified>
</cp:coreProperties>
</file>