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60" y="48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7633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478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237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274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942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15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70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487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06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59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795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A02E7-ABB7-4809-A621-BD2F1F7A16FB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51957-B6F7-42E1-9F85-C319F58C7C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2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6.jpeg"/><Relationship Id="rId7" Type="http://schemas.openxmlformats.org/officeDocument/2006/relationships/image" Target="../media/image4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11" Type="http://schemas.openxmlformats.org/officeDocument/2006/relationships/image" Target="../media/image47.jpeg"/><Relationship Id="rId5" Type="http://schemas.openxmlformats.org/officeDocument/2006/relationships/image" Target="../media/image7.jpeg"/><Relationship Id="rId10" Type="http://schemas.microsoft.com/office/2007/relationships/hdphoto" Target="../media/hdphoto10.wdp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4.pn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50.png"/><Relationship Id="rId7" Type="http://schemas.microsoft.com/office/2007/relationships/hdphoto" Target="../media/hdphoto11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10" Type="http://schemas.microsoft.com/office/2007/relationships/hdphoto" Target="../media/hdphoto12.wdp"/><Relationship Id="rId4" Type="http://schemas.openxmlformats.org/officeDocument/2006/relationships/image" Target="../media/image51.jpe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9.png"/><Relationship Id="rId10" Type="http://schemas.microsoft.com/office/2007/relationships/hdphoto" Target="../media/hdphoto6.wdp"/><Relationship Id="rId4" Type="http://schemas.openxmlformats.org/officeDocument/2006/relationships/image" Target="../media/image18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254195"/>
            <a:ext cx="12192000" cy="55989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6245" y="-514887"/>
            <a:ext cx="10299510" cy="2387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Семилетняя война</a:t>
            </a:r>
            <a:b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</a:b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(1756 – 1763 гг.)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5197372"/>
            <a:ext cx="6096000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Подготовил:</a:t>
            </a:r>
          </a:p>
          <a:p>
            <a:pPr algn="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Симонов К.В.</a:t>
            </a:r>
          </a:p>
          <a:p>
            <a:pPr algn="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учитель МБОУ СОШ № 11</a:t>
            </a:r>
          </a:p>
          <a:p>
            <a:pPr algn="r"/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квалификационная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427138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upload.wikimedia.org/wikipedia/commons/thumb/3/39/Alliances_in_Europe_1725-1730-es.svg/1200px-Alliances_in_Europe_1725-1730-es.svg.png">
            <a:extLst>
              <a:ext uri="{FF2B5EF4-FFF2-40B4-BE49-F238E27FC236}">
                <a16:creationId xmlns:a16="http://schemas.microsoft.com/office/drawing/2014/main" id="{89FB1AA4-FD7E-439F-971A-57E695B2B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9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248A20-34E6-4B99-8E85-CDC02C90271B}"/>
              </a:ext>
            </a:extLst>
          </p:cNvPr>
          <p:cNvSpPr txBox="1"/>
          <p:nvPr/>
        </p:nvSpPr>
        <p:spPr>
          <a:xfrm>
            <a:off x="3523664" y="192322"/>
            <a:ext cx="5249275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август 1758 г.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291ED72F-B50E-4C53-ACE9-2E4FE106935B}"/>
              </a:ext>
            </a:extLst>
          </p:cNvPr>
          <p:cNvGrpSpPr/>
          <p:nvPr/>
        </p:nvGrpSpPr>
        <p:grpSpPr>
          <a:xfrm>
            <a:off x="9773338" y="192322"/>
            <a:ext cx="1961322" cy="2700677"/>
            <a:chOff x="9773338" y="192322"/>
            <a:chExt cx="1961322" cy="2700677"/>
          </a:xfrm>
        </p:grpSpPr>
        <p:pic>
          <p:nvPicPr>
            <p:cNvPr id="8" name="Picture 2" descr="Генерал Фермор на портрете Антропова">
              <a:extLst>
                <a:ext uri="{FF2B5EF4-FFF2-40B4-BE49-F238E27FC236}">
                  <a16:creationId xmlns:a16="http://schemas.microsoft.com/office/drawing/2014/main" id="{67977BA6-5911-4BE1-853F-3AE423B936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9338" y="192322"/>
              <a:ext cx="1789323" cy="23313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59DC431-A035-46E3-ACA5-575707E12839}"/>
                </a:ext>
              </a:extLst>
            </p:cNvPr>
            <p:cNvSpPr txBox="1"/>
            <p:nvPr/>
          </p:nvSpPr>
          <p:spPr>
            <a:xfrm>
              <a:off x="9773338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Виллим Фермор</a:t>
              </a:r>
            </a:p>
          </p:txBody>
        </p:sp>
      </p:grpSp>
      <p:sp>
        <p:nvSpPr>
          <p:cNvPr id="10" name="Овал 9">
            <a:extLst>
              <a:ext uri="{FF2B5EF4-FFF2-40B4-BE49-F238E27FC236}">
                <a16:creationId xmlns:a16="http://schemas.microsoft.com/office/drawing/2014/main" id="{7F0F1517-6EAD-4CB5-818D-6848928ED291}"/>
              </a:ext>
            </a:extLst>
          </p:cNvPr>
          <p:cNvSpPr/>
          <p:nvPr/>
        </p:nvSpPr>
        <p:spPr>
          <a:xfrm>
            <a:off x="6018647" y="2004636"/>
            <a:ext cx="259307" cy="24566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7616EC-C9DE-4D83-B063-08BDDF50FD53}"/>
              </a:ext>
            </a:extLst>
          </p:cNvPr>
          <p:cNvSpPr txBox="1"/>
          <p:nvPr/>
        </p:nvSpPr>
        <p:spPr>
          <a:xfrm>
            <a:off x="5178024" y="1481416"/>
            <a:ext cx="2199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Кюстрин 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E4FD9BD7-B71A-4232-8804-59242BC14A9A}"/>
              </a:ext>
            </a:extLst>
          </p:cNvPr>
          <p:cNvGrpSpPr/>
          <p:nvPr/>
        </p:nvGrpSpPr>
        <p:grpSpPr>
          <a:xfrm>
            <a:off x="70013" y="2358638"/>
            <a:ext cx="6846786" cy="4476171"/>
            <a:chOff x="1358730" y="863213"/>
            <a:chExt cx="9624689" cy="6281366"/>
          </a:xfrm>
        </p:grpSpPr>
        <p:pic>
          <p:nvPicPr>
            <p:cNvPr id="15" name="Picture 4" descr="https://upload.wikimedia.org/wikipedia/commons/thumb/7/7f/Festung_Kuestrin_1921.jpg/1024px-Festung_Kuestrin_1921.jpg">
              <a:extLst>
                <a:ext uri="{FF2B5EF4-FFF2-40B4-BE49-F238E27FC236}">
                  <a16:creationId xmlns:a16="http://schemas.microsoft.com/office/drawing/2014/main" id="{36DDE3EE-6FF0-422F-BC53-BA70B2D420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7" t="2800" r="2720" b="5608"/>
            <a:stretch/>
          </p:blipFill>
          <p:spPr bwMode="auto">
            <a:xfrm>
              <a:off x="1358730" y="863213"/>
              <a:ext cx="9342784" cy="6281366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A5DE038-D7EB-4F3D-9F23-E6A40F38A331}"/>
                </a:ext>
              </a:extLst>
            </p:cNvPr>
            <p:cNvSpPr txBox="1"/>
            <p:nvPr/>
          </p:nvSpPr>
          <p:spPr>
            <a:xfrm>
              <a:off x="7597107" y="4603907"/>
              <a:ext cx="3386312" cy="734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Кюстрин 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19B6984E-41EA-4A84-B097-9F0DC4F7ED4E}"/>
              </a:ext>
            </a:extLst>
          </p:cNvPr>
          <p:cNvSpPr txBox="1"/>
          <p:nvPr/>
        </p:nvSpPr>
        <p:spPr>
          <a:xfrm>
            <a:off x="6986811" y="4054003"/>
            <a:ext cx="5144673" cy="1815882"/>
          </a:xfrm>
          <a:prstGeom prst="rect">
            <a:avLst/>
          </a:prstGeom>
          <a:solidFill>
            <a:srgbClr val="FFFF00">
              <a:alpha val="70000"/>
            </a:srgb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Взять город не удалось, но были уничтожены склады продовольствия и вооружений </a:t>
            </a:r>
          </a:p>
        </p:txBody>
      </p:sp>
    </p:spTree>
    <p:extLst>
      <p:ext uri="{BB962C8B-B14F-4D97-AF65-F5344CB8AC3E}">
        <p14:creationId xmlns:p14="http://schemas.microsoft.com/office/powerpoint/2010/main" val="13054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0" grpId="1" animBg="1"/>
      <p:bldP spid="13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EC781BB-2411-4E83-884A-BAE006872E71}"/>
              </a:ext>
            </a:extLst>
          </p:cNvPr>
          <p:cNvGrpSpPr/>
          <p:nvPr/>
        </p:nvGrpSpPr>
        <p:grpSpPr>
          <a:xfrm>
            <a:off x="9930304" y="1128694"/>
            <a:ext cx="1961322" cy="2700677"/>
            <a:chOff x="9773338" y="192322"/>
            <a:chExt cx="1961322" cy="2700677"/>
          </a:xfrm>
        </p:grpSpPr>
        <p:pic>
          <p:nvPicPr>
            <p:cNvPr id="10" name="Picture 2" descr="Генерал Фермор на портрете Антропова">
              <a:extLst>
                <a:ext uri="{FF2B5EF4-FFF2-40B4-BE49-F238E27FC236}">
                  <a16:creationId xmlns:a16="http://schemas.microsoft.com/office/drawing/2014/main" id="{774A710A-3BA9-4B43-908D-D831764B64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9338" y="192322"/>
              <a:ext cx="1789323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33C4EB-3482-45F7-BA39-04E4C6358810}"/>
                </a:ext>
              </a:extLst>
            </p:cNvPr>
            <p:cNvSpPr txBox="1"/>
            <p:nvPr/>
          </p:nvSpPr>
          <p:spPr>
            <a:xfrm>
              <a:off x="9773338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Виллим Фермор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AD4315F-37CB-4164-9C9A-296381C8A8BB}"/>
              </a:ext>
            </a:extLst>
          </p:cNvPr>
          <p:cNvGrpSpPr/>
          <p:nvPr/>
        </p:nvGrpSpPr>
        <p:grpSpPr>
          <a:xfrm>
            <a:off x="172278" y="151035"/>
            <a:ext cx="6121266" cy="6528061"/>
            <a:chOff x="172278" y="151035"/>
            <a:chExt cx="6121266" cy="6528061"/>
          </a:xfrm>
        </p:grpSpPr>
        <p:pic>
          <p:nvPicPr>
            <p:cNvPr id="3076" name="Picture 4" descr="Все войны">
              <a:extLst>
                <a:ext uri="{FF2B5EF4-FFF2-40B4-BE49-F238E27FC236}">
                  <a16:creationId xmlns:a16="http://schemas.microsoft.com/office/drawing/2014/main" id="{B2D103A0-2CF4-43BB-8F1B-A3DC022E33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8" t="13212" r="42271" b="2307"/>
            <a:stretch/>
          </p:blipFill>
          <p:spPr bwMode="auto">
            <a:xfrm>
              <a:off x="172278" y="151035"/>
              <a:ext cx="6121266" cy="6528061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FAF17F7-79B5-4397-BC44-C52A4AD9522D}"/>
                </a:ext>
              </a:extLst>
            </p:cNvPr>
            <p:cNvSpPr txBox="1"/>
            <p:nvPr/>
          </p:nvSpPr>
          <p:spPr>
            <a:xfrm>
              <a:off x="172278" y="151035"/>
              <a:ext cx="5249275" cy="769441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14 августа 1758 г.</a:t>
              </a: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F7300C3C-C226-4FFE-BADC-48594EF9C9D7}"/>
              </a:ext>
            </a:extLst>
          </p:cNvPr>
          <p:cNvSpPr/>
          <p:nvPr/>
        </p:nvSpPr>
        <p:spPr>
          <a:xfrm>
            <a:off x="1338469" y="4479236"/>
            <a:ext cx="384313" cy="410817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0D924ACA-4F5D-4EDB-A351-597202789FBA}"/>
              </a:ext>
            </a:extLst>
          </p:cNvPr>
          <p:cNvGrpSpPr/>
          <p:nvPr/>
        </p:nvGrpSpPr>
        <p:grpSpPr>
          <a:xfrm>
            <a:off x="6770691" y="1128694"/>
            <a:ext cx="1961322" cy="2700677"/>
            <a:chOff x="7009780" y="192322"/>
            <a:chExt cx="1961322" cy="2700677"/>
          </a:xfrm>
        </p:grpSpPr>
        <p:pic>
          <p:nvPicPr>
            <p:cNvPr id="3078" name="Picture 6" descr="Король Пруссии Фридрих II">
              <a:extLst>
                <a:ext uri="{FF2B5EF4-FFF2-40B4-BE49-F238E27FC236}">
                  <a16:creationId xmlns:a16="http://schemas.microsoft.com/office/drawing/2014/main" id="{B47A5A32-0AAB-4746-AA09-14F94F16CC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9780" y="192322"/>
              <a:ext cx="1947526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F907E9-F42A-4FEF-A5EB-27FA67309B47}"/>
                </a:ext>
              </a:extLst>
            </p:cNvPr>
            <p:cNvSpPr txBox="1"/>
            <p:nvPr/>
          </p:nvSpPr>
          <p:spPr>
            <a:xfrm>
              <a:off x="7009780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Фридрих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9" name="Picture 18" descr="Russian Imperial Standart 1730.png">
            <a:extLst>
              <a:ext uri="{FF2B5EF4-FFF2-40B4-BE49-F238E27FC236}">
                <a16:creationId xmlns:a16="http://schemas.microsoft.com/office/drawing/2014/main" id="{3D783037-6EC1-4900-9BF3-8D9A827F5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063" y="108201"/>
            <a:ext cx="1485804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Флаг Пруссии">
            <a:extLst>
              <a:ext uri="{FF2B5EF4-FFF2-40B4-BE49-F238E27FC236}">
                <a16:creationId xmlns:a16="http://schemas.microsoft.com/office/drawing/2014/main" id="{F9E7D70C-FCC3-4B7F-8EDE-E356287F8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266" y="89281"/>
            <a:ext cx="1488246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9EFC1A1D-8851-4D62-AFFB-4F8F682F2976}"/>
              </a:ext>
            </a:extLst>
          </p:cNvPr>
          <p:cNvCxnSpPr>
            <a:cxnSpLocks/>
          </p:cNvCxnSpPr>
          <p:nvPr/>
        </p:nvCxnSpPr>
        <p:spPr>
          <a:xfrm>
            <a:off x="9409043" y="1287470"/>
            <a:ext cx="0" cy="39458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1A74515E-39D4-4CCE-9445-7337AF8A59A3}"/>
              </a:ext>
            </a:extLst>
          </p:cNvPr>
          <p:cNvCxnSpPr>
            <a:cxnSpLocks/>
          </p:cNvCxnSpPr>
          <p:nvPr/>
        </p:nvCxnSpPr>
        <p:spPr>
          <a:xfrm>
            <a:off x="9256643" y="1287470"/>
            <a:ext cx="0" cy="394581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353A128-F5BC-477A-9780-8DA3AF040205}"/>
              </a:ext>
            </a:extLst>
          </p:cNvPr>
          <p:cNvSpPr txBox="1"/>
          <p:nvPr/>
        </p:nvSpPr>
        <p:spPr>
          <a:xfrm>
            <a:off x="6517872" y="3716082"/>
            <a:ext cx="251444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33 тыс.</a:t>
            </a:r>
          </a:p>
          <a:p>
            <a:pPr algn="ct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23000 пехота</a:t>
            </a:r>
          </a:p>
          <a:p>
            <a:pPr algn="ct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10000 кавалерия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116 орудий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B79B5E-7073-4BCE-A4EB-7E9FD4F0BBD6}"/>
              </a:ext>
            </a:extLst>
          </p:cNvPr>
          <p:cNvSpPr txBox="1"/>
          <p:nvPr/>
        </p:nvSpPr>
        <p:spPr>
          <a:xfrm>
            <a:off x="9544583" y="3762771"/>
            <a:ext cx="251444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42 тыс.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36000 пехота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6000 кавалерия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240 орудий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62E4F84-1DD5-4F3C-B01C-86CCDEA26D1C}"/>
              </a:ext>
            </a:extLst>
          </p:cNvPr>
          <p:cNvSpPr txBox="1"/>
          <p:nvPr/>
        </p:nvSpPr>
        <p:spPr>
          <a:xfrm>
            <a:off x="5561344" y="5422123"/>
            <a:ext cx="6941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8 утра/</a:t>
            </a:r>
            <a:r>
              <a:rPr lang="ru-RU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/полночь</a:t>
            </a:r>
          </a:p>
        </p:txBody>
      </p:sp>
    </p:spTree>
    <p:extLst>
      <p:ext uri="{BB962C8B-B14F-4D97-AF65-F5344CB8AC3E}">
        <p14:creationId xmlns:p14="http://schemas.microsoft.com/office/powerpoint/2010/main" val="408341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5" grpId="0"/>
      <p:bldP spid="26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ридрих II наблюдает за ходом боя">
            <a:extLst>
              <a:ext uri="{FF2B5EF4-FFF2-40B4-BE49-F238E27FC236}">
                <a16:creationId xmlns:a16="http://schemas.microsoft.com/office/drawing/2014/main" id="{25686C09-0E2A-4E0F-A029-F104CC16C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093" y="387173"/>
            <a:ext cx="8237054" cy="6083653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Русские гренадеры сдерживают напор кавалерии">
            <a:extLst>
              <a:ext uri="{FF2B5EF4-FFF2-40B4-BE49-F238E27FC236}">
                <a16:creationId xmlns:a16="http://schemas.microsoft.com/office/drawing/2014/main" id="{81F6E244-802E-4873-B4BC-3F654D1E67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92" y="506442"/>
            <a:ext cx="11086273" cy="5796537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русская пехота в окружении">
            <a:extLst>
              <a:ext uri="{FF2B5EF4-FFF2-40B4-BE49-F238E27FC236}">
                <a16:creationId xmlns:a16="http://schemas.microsoft.com/office/drawing/2014/main" id="{8F4CF211-2684-475C-8134-30104326E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765" y="530730"/>
            <a:ext cx="8435709" cy="5796537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А. Коцебу  «Цорндорфское сражение»">
            <a:extLst>
              <a:ext uri="{FF2B5EF4-FFF2-40B4-BE49-F238E27FC236}">
                <a16:creationId xmlns:a16="http://schemas.microsoft.com/office/drawing/2014/main" id="{F268FFDD-4924-48D5-9DD4-24FAB28AD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450" y="530731"/>
            <a:ext cx="10539156" cy="5796536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39C688-4865-4EC9-AB35-0F9DE0DD665C}"/>
              </a:ext>
            </a:extLst>
          </p:cNvPr>
          <p:cNvSpPr txBox="1"/>
          <p:nvPr/>
        </p:nvSpPr>
        <p:spPr>
          <a:xfrm>
            <a:off x="1038358" y="2360871"/>
            <a:ext cx="101597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c</a:t>
            </a:r>
            <a:r>
              <a:rPr lang="ru-RU" sz="5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амое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кровопролитное сражение 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XVIII </a:t>
            </a: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века</a:t>
            </a:r>
          </a:p>
        </p:txBody>
      </p:sp>
    </p:spTree>
    <p:extLst>
      <p:ext uri="{BB962C8B-B14F-4D97-AF65-F5344CB8AC3E}">
        <p14:creationId xmlns:p14="http://schemas.microsoft.com/office/powerpoint/2010/main" val="381137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7EC781BB-2411-4E83-884A-BAE006872E71}"/>
              </a:ext>
            </a:extLst>
          </p:cNvPr>
          <p:cNvGrpSpPr/>
          <p:nvPr/>
        </p:nvGrpSpPr>
        <p:grpSpPr>
          <a:xfrm>
            <a:off x="9930304" y="1128694"/>
            <a:ext cx="1961322" cy="2700677"/>
            <a:chOff x="9773338" y="192322"/>
            <a:chExt cx="1961322" cy="2700677"/>
          </a:xfrm>
        </p:grpSpPr>
        <p:pic>
          <p:nvPicPr>
            <p:cNvPr id="10" name="Picture 2" descr="Генерал Фермор на портрете Антропова">
              <a:extLst>
                <a:ext uri="{FF2B5EF4-FFF2-40B4-BE49-F238E27FC236}">
                  <a16:creationId xmlns:a16="http://schemas.microsoft.com/office/drawing/2014/main" id="{774A710A-3BA9-4B43-908D-D831764B64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9338" y="192322"/>
              <a:ext cx="1789323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33C4EB-3482-45F7-BA39-04E4C6358810}"/>
                </a:ext>
              </a:extLst>
            </p:cNvPr>
            <p:cNvSpPr txBox="1"/>
            <p:nvPr/>
          </p:nvSpPr>
          <p:spPr>
            <a:xfrm>
              <a:off x="9773338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Виллим Фермор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6AD4315F-37CB-4164-9C9A-296381C8A8BB}"/>
              </a:ext>
            </a:extLst>
          </p:cNvPr>
          <p:cNvGrpSpPr/>
          <p:nvPr/>
        </p:nvGrpSpPr>
        <p:grpSpPr>
          <a:xfrm>
            <a:off x="172278" y="151035"/>
            <a:ext cx="6121266" cy="6528061"/>
            <a:chOff x="172278" y="151035"/>
            <a:chExt cx="6121266" cy="6528061"/>
          </a:xfrm>
        </p:grpSpPr>
        <p:pic>
          <p:nvPicPr>
            <p:cNvPr id="3076" name="Picture 4" descr="Все войны">
              <a:extLst>
                <a:ext uri="{FF2B5EF4-FFF2-40B4-BE49-F238E27FC236}">
                  <a16:creationId xmlns:a16="http://schemas.microsoft.com/office/drawing/2014/main" id="{B2D103A0-2CF4-43BB-8F1B-A3DC022E33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8" t="13212" r="42271" b="2307"/>
            <a:stretch/>
          </p:blipFill>
          <p:spPr bwMode="auto">
            <a:xfrm>
              <a:off x="172278" y="151035"/>
              <a:ext cx="6121266" cy="6528061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FAF17F7-79B5-4397-BC44-C52A4AD9522D}"/>
                </a:ext>
              </a:extLst>
            </p:cNvPr>
            <p:cNvSpPr txBox="1"/>
            <p:nvPr/>
          </p:nvSpPr>
          <p:spPr>
            <a:xfrm>
              <a:off x="172278" y="151035"/>
              <a:ext cx="5249275" cy="769441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14 августа 1758 г.</a:t>
              </a:r>
            </a:p>
          </p:txBody>
        </p:sp>
      </p:grpSp>
      <p:sp>
        <p:nvSpPr>
          <p:cNvPr id="8" name="Овал 7">
            <a:extLst>
              <a:ext uri="{FF2B5EF4-FFF2-40B4-BE49-F238E27FC236}">
                <a16:creationId xmlns:a16="http://schemas.microsoft.com/office/drawing/2014/main" id="{F7300C3C-C226-4FFE-BADC-48594EF9C9D7}"/>
              </a:ext>
            </a:extLst>
          </p:cNvPr>
          <p:cNvSpPr/>
          <p:nvPr/>
        </p:nvSpPr>
        <p:spPr>
          <a:xfrm>
            <a:off x="1338469" y="4479236"/>
            <a:ext cx="384313" cy="410817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0D924ACA-4F5D-4EDB-A351-597202789FBA}"/>
              </a:ext>
            </a:extLst>
          </p:cNvPr>
          <p:cNvGrpSpPr/>
          <p:nvPr/>
        </p:nvGrpSpPr>
        <p:grpSpPr>
          <a:xfrm>
            <a:off x="6770691" y="1128694"/>
            <a:ext cx="1961322" cy="2700677"/>
            <a:chOff x="7009780" y="192322"/>
            <a:chExt cx="1961322" cy="2700677"/>
          </a:xfrm>
        </p:grpSpPr>
        <p:pic>
          <p:nvPicPr>
            <p:cNvPr id="3078" name="Picture 6" descr="Король Пруссии Фридрих II">
              <a:extLst>
                <a:ext uri="{FF2B5EF4-FFF2-40B4-BE49-F238E27FC236}">
                  <a16:creationId xmlns:a16="http://schemas.microsoft.com/office/drawing/2014/main" id="{B47A5A32-0AAB-4746-AA09-14F94F16CC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9780" y="192322"/>
              <a:ext cx="1947526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CF907E9-F42A-4FEF-A5EB-27FA67309B47}"/>
                </a:ext>
              </a:extLst>
            </p:cNvPr>
            <p:cNvSpPr txBox="1"/>
            <p:nvPr/>
          </p:nvSpPr>
          <p:spPr>
            <a:xfrm>
              <a:off x="7009780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Фридрих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9" name="Picture 18" descr="Russian Imperial Standart 1730.png">
            <a:extLst>
              <a:ext uri="{FF2B5EF4-FFF2-40B4-BE49-F238E27FC236}">
                <a16:creationId xmlns:a16="http://schemas.microsoft.com/office/drawing/2014/main" id="{3D783037-6EC1-4900-9BF3-8D9A827F5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063" y="108201"/>
            <a:ext cx="1485804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Флаг Пруссии">
            <a:extLst>
              <a:ext uri="{FF2B5EF4-FFF2-40B4-BE49-F238E27FC236}">
                <a16:creationId xmlns:a16="http://schemas.microsoft.com/office/drawing/2014/main" id="{F9E7D70C-FCC3-4B7F-8EDE-E356287F8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266" y="89281"/>
            <a:ext cx="1488246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9EFC1A1D-8851-4D62-AFFB-4F8F682F2976}"/>
              </a:ext>
            </a:extLst>
          </p:cNvPr>
          <p:cNvCxnSpPr>
            <a:cxnSpLocks/>
          </p:cNvCxnSpPr>
          <p:nvPr/>
        </p:nvCxnSpPr>
        <p:spPr>
          <a:xfrm>
            <a:off x="9409043" y="1287470"/>
            <a:ext cx="0" cy="45039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1A74515E-39D4-4CCE-9445-7337AF8A59A3}"/>
              </a:ext>
            </a:extLst>
          </p:cNvPr>
          <p:cNvCxnSpPr>
            <a:cxnSpLocks/>
          </p:cNvCxnSpPr>
          <p:nvPr/>
        </p:nvCxnSpPr>
        <p:spPr>
          <a:xfrm>
            <a:off x="9256643" y="1287470"/>
            <a:ext cx="0" cy="450391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2353A128-F5BC-477A-9780-8DA3AF040205}"/>
              </a:ext>
            </a:extLst>
          </p:cNvPr>
          <p:cNvSpPr txBox="1"/>
          <p:nvPr/>
        </p:nvSpPr>
        <p:spPr>
          <a:xfrm>
            <a:off x="6500439" y="3975502"/>
            <a:ext cx="251444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12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тыс.</a:t>
            </a:r>
          </a:p>
          <a:p>
            <a:pPr algn="ctr"/>
            <a:r>
              <a:rPr 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6 орудий,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10 знамен и штандартов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5B79B5E-7073-4BCE-A4EB-7E9FD4F0BBD6}"/>
              </a:ext>
            </a:extLst>
          </p:cNvPr>
          <p:cNvSpPr txBox="1"/>
          <p:nvPr/>
        </p:nvSpPr>
        <p:spPr>
          <a:xfrm>
            <a:off x="9653743" y="4002182"/>
            <a:ext cx="25144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16 тыс.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30 орудий</a:t>
            </a:r>
          </a:p>
        </p:txBody>
      </p:sp>
    </p:spTree>
    <p:extLst>
      <p:ext uri="{BB962C8B-B14F-4D97-AF65-F5344CB8AC3E}">
        <p14:creationId xmlns:p14="http://schemas.microsoft.com/office/powerpoint/2010/main" val="35184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Знамена прусской армии - Военно-исторический Музей артиллерии, инженерных  войск и войск связи МО РФ">
            <a:extLst>
              <a:ext uri="{FF2B5EF4-FFF2-40B4-BE49-F238E27FC236}">
                <a16:creationId xmlns:a16="http://schemas.microsoft.com/office/drawing/2014/main" id="{6C7798D4-0B6A-42C9-A547-75E6B93C28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01154"/>
            <a:ext cx="5569246" cy="5558952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Знамена прусской армии - Военно-исторический Музей артиллерии, инженерных  войск и войск связи МО РФ">
            <a:extLst>
              <a:ext uri="{FF2B5EF4-FFF2-40B4-BE49-F238E27FC236}">
                <a16:creationId xmlns:a16="http://schemas.microsoft.com/office/drawing/2014/main" id="{FA151BDD-C72E-4830-9FEF-4A1B9C68D6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86" y="601153"/>
            <a:ext cx="5210230" cy="5558952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Прусська армія - Wikiwand">
            <a:extLst>
              <a:ext uri="{FF2B5EF4-FFF2-40B4-BE49-F238E27FC236}">
                <a16:creationId xmlns:a16="http://schemas.microsoft.com/office/drawing/2014/main" id="{EDDF26A7-6069-444A-A1FE-3AE1DBDB24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81" b="96708" l="7968" r="89954">
                        <a14:foregroundMark x1="34411" y1="32099" x2="34411" y2="32099"/>
                        <a14:foregroundMark x1="31409" y1="30247" x2="31409" y2="30247"/>
                        <a14:foregroundMark x1="15704" y1="15844" x2="15704" y2="15844"/>
                        <a14:foregroundMark x1="40069" y1="35700" x2="40069" y2="35700"/>
                        <a14:foregroundMark x1="52079" y1="37757" x2="52079" y2="37757"/>
                        <a14:foregroundMark x1="68014" y1="33848" x2="68014" y2="33848"/>
                        <a14:foregroundMark x1="71247" y1="62654" x2="71247" y2="62654"/>
                        <a14:foregroundMark x1="71247" y1="62037" x2="60970" y2="75926"/>
                        <a14:foregroundMark x1="60970" y1="75926" x2="71247" y2="62037"/>
                        <a14:foregroundMark x1="66397" y1="59156" x2="75751" y2="65844"/>
                        <a14:foregroundMark x1="48961" y1="42798" x2="48961" y2="42798"/>
                        <a14:foregroundMark x1="55081" y1="41152" x2="55081" y2="41152"/>
                        <a14:foregroundMark x1="73672" y1="31070" x2="65935" y2="36728"/>
                        <a14:foregroundMark x1="79446" y1="22531" x2="79446" y2="22531"/>
                        <a14:foregroundMark x1="78522" y1="22119" x2="80023" y2="25206"/>
                        <a14:foregroundMark x1="62125" y1="49486" x2="54850" y2="54115"/>
                        <a14:foregroundMark x1="54850" y1="54115" x2="46767" y2="51646"/>
                        <a14:foregroundMark x1="46767" y1="51646" x2="43764" y2="48868"/>
                        <a14:foregroundMark x1="28060" y1="26235" x2="32448" y2="32407"/>
                        <a14:foregroundMark x1="32448" y1="32407" x2="40069" y2="36934"/>
                        <a14:foregroundMark x1="12818" y1="14095" x2="19400" y2="18107"/>
                        <a14:foregroundMark x1="41917" y1="57819" x2="36605" y2="64712"/>
                        <a14:foregroundMark x1="36605" y1="64712" x2="32333" y2="67284"/>
                        <a14:foregroundMark x1="19861" y1="76029" x2="24827" y2="79835"/>
                        <a14:foregroundMark x1="30254" y1="49486" x2="30254" y2="49486"/>
                        <a14:foregroundMark x1="8891" y1="5967" x2="8891" y2="5967"/>
                        <a14:foregroundMark x1="9122" y1="2881" x2="9122" y2="2881"/>
                        <a14:foregroundMark x1="87298" y1="79012" x2="87298" y2="79012"/>
                        <a14:foregroundMark x1="8430" y1="14609" x2="8430" y2="14609"/>
                        <a14:foregroundMark x1="8083" y1="33230" x2="8083" y2="33230"/>
                        <a14:foregroundMark x1="20323" y1="91564" x2="20323" y2="91564"/>
                        <a14:foregroundMark x1="20092" y1="96708" x2="20092" y2="967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1657">
            <a:off x="3074901" y="11295"/>
            <a:ext cx="5344830" cy="5998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C194BE6-2844-4950-A42A-E8011606EBFD}"/>
              </a:ext>
            </a:extLst>
          </p:cNvPr>
          <p:cNvSpPr/>
          <p:nvPr/>
        </p:nvSpPr>
        <p:spPr>
          <a:xfrm>
            <a:off x="-73260" y="6155109"/>
            <a:ext cx="117281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Знамена прусской армии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Военно-исторический Музей артиллерии, инженерных войск и войск связи МО РФ</a:t>
            </a:r>
            <a:endParaRPr lang="ru-RU" sz="2000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28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6A20385-2A27-4584-AA84-F923B6C20A89}"/>
              </a:ext>
            </a:extLst>
          </p:cNvPr>
          <p:cNvGrpSpPr/>
          <p:nvPr/>
        </p:nvGrpSpPr>
        <p:grpSpPr>
          <a:xfrm>
            <a:off x="9731522" y="227546"/>
            <a:ext cx="1961322" cy="2700677"/>
            <a:chOff x="9773338" y="192322"/>
            <a:chExt cx="1961322" cy="2700677"/>
          </a:xfrm>
        </p:grpSpPr>
        <p:pic>
          <p:nvPicPr>
            <p:cNvPr id="5" name="Picture 2" descr="Генерал Фермор на портрете Антропова">
              <a:extLst>
                <a:ext uri="{FF2B5EF4-FFF2-40B4-BE49-F238E27FC236}">
                  <a16:creationId xmlns:a16="http://schemas.microsoft.com/office/drawing/2014/main" id="{C01D4493-3683-4C32-9FB8-E9364466E5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9338" y="192322"/>
              <a:ext cx="1789323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2F3916A-23CF-474F-A887-C6F7FC31AA47}"/>
                </a:ext>
              </a:extLst>
            </p:cNvPr>
            <p:cNvSpPr txBox="1"/>
            <p:nvPr/>
          </p:nvSpPr>
          <p:spPr>
            <a:xfrm>
              <a:off x="9773338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Виллим Фермор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B8F3B8-4FB4-464E-8C44-1475623B0F66}"/>
              </a:ext>
            </a:extLst>
          </p:cNvPr>
          <p:cNvSpPr txBox="1"/>
          <p:nvPr/>
        </p:nvSpPr>
        <p:spPr>
          <a:xfrm>
            <a:off x="438812" y="239056"/>
            <a:ext cx="92367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учебниках «История России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XVIII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век» о его действиях в сражении говорится следующее: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«…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русские войска, несмотря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на бегство с поля боя своего командующего Фермора, </a:t>
            </a: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не только устояли под натиском прусской армии во главе с Фридрихом , но и вынудили её к спешному отступлению…»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951F062-F99F-46DB-8D07-4E407895BFF4}"/>
              </a:ext>
            </a:extLst>
          </p:cNvPr>
          <p:cNvSpPr txBox="1"/>
          <p:nvPr/>
        </p:nvSpPr>
        <p:spPr>
          <a:xfrm>
            <a:off x="3843130" y="2743557"/>
            <a:ext cx="3485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ОДНАКО !!!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59FB0116-00A3-4F09-B812-81E1A7B2C433}"/>
              </a:ext>
            </a:extLst>
          </p:cNvPr>
          <p:cNvGrpSpPr/>
          <p:nvPr/>
        </p:nvGrpSpPr>
        <p:grpSpPr>
          <a:xfrm>
            <a:off x="3546322" y="4236262"/>
            <a:ext cx="1816082" cy="2094562"/>
            <a:chOff x="6390326" y="982552"/>
            <a:chExt cx="1816082" cy="2094562"/>
          </a:xfrm>
        </p:grpSpPr>
        <p:pic>
          <p:nvPicPr>
            <p:cNvPr id="10" name="Picture 4" descr="https://upload.wikimedia.org/wikipedia/commons/thumb/3/3e/Kaiserin_Maria_Theresia_%28HRR%29.jpg/800px-Kaiserin_Maria_Theresia_%28HRR%29.jpg">
              <a:extLst>
                <a:ext uri="{FF2B5EF4-FFF2-40B4-BE49-F238E27FC236}">
                  <a16:creationId xmlns:a16="http://schemas.microsoft.com/office/drawing/2014/main" id="{8013E74C-FFA1-496F-9984-EE0254FA62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8788" y="982552"/>
              <a:ext cx="1398089" cy="1732074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C228207-5DF4-448E-AF1A-D3E1828F2BF6}"/>
                </a:ext>
              </a:extLst>
            </p:cNvPr>
            <p:cNvSpPr txBox="1"/>
            <p:nvPr/>
          </p:nvSpPr>
          <p:spPr>
            <a:xfrm>
              <a:off x="6390326" y="2707782"/>
              <a:ext cx="181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Мария Терезия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3C0C761-4F68-4285-BDC3-A5DA5F036429}"/>
              </a:ext>
            </a:extLst>
          </p:cNvPr>
          <p:cNvGrpSpPr/>
          <p:nvPr/>
        </p:nvGrpSpPr>
        <p:grpSpPr>
          <a:xfrm>
            <a:off x="318052" y="2889875"/>
            <a:ext cx="2403791" cy="3139544"/>
            <a:chOff x="7909332" y="2928223"/>
            <a:chExt cx="2403791" cy="3139544"/>
          </a:xfrm>
        </p:grpSpPr>
        <p:pic>
          <p:nvPicPr>
            <p:cNvPr id="6146" name="Picture 2" descr="https://upload.wikimedia.org/wikipedia/commons/thumb/e/e0/Cross_of_the_Order_of_White_Eagle_%28XVIII_century%29.PNG/150px-Cross_of_the_Order_of_White_Eagle_%28XVIII_century%29.PNG">
              <a:extLst>
                <a:ext uri="{FF2B5EF4-FFF2-40B4-BE49-F238E27FC236}">
                  <a16:creationId xmlns:a16="http://schemas.microsoft.com/office/drawing/2014/main" id="{64E4A721-2F98-4BA9-9B12-1FC5CACB68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9332" y="2928223"/>
              <a:ext cx="2403791" cy="28364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3F7C7B4-8EFC-408D-AFA7-1F8E8F056308}"/>
                </a:ext>
              </a:extLst>
            </p:cNvPr>
            <p:cNvSpPr txBox="1"/>
            <p:nvPr/>
          </p:nvSpPr>
          <p:spPr>
            <a:xfrm>
              <a:off x="7911548" y="5698435"/>
              <a:ext cx="23853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Орден Белого Орла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CEFBD2AA-2EF8-4E78-B2B2-9E42C3BC6C0E}"/>
              </a:ext>
            </a:extLst>
          </p:cNvPr>
          <p:cNvSpPr txBox="1"/>
          <p:nvPr/>
        </p:nvSpPr>
        <p:spPr>
          <a:xfrm>
            <a:off x="2972245" y="6202588"/>
            <a:ext cx="26135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титул графа</a:t>
            </a: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B3D281FF-2C23-4A21-A421-73F5A2EE7E83}"/>
              </a:ext>
            </a:extLst>
          </p:cNvPr>
          <p:cNvGrpSpPr/>
          <p:nvPr/>
        </p:nvGrpSpPr>
        <p:grpSpPr>
          <a:xfrm>
            <a:off x="9737637" y="4249815"/>
            <a:ext cx="2341977" cy="2186026"/>
            <a:chOff x="2080374" y="1557338"/>
            <a:chExt cx="2177301" cy="2005512"/>
          </a:xfrm>
        </p:grpSpPr>
        <p:pic>
          <p:nvPicPr>
            <p:cNvPr id="17" name="Picture 2" descr="https://upload.wikimedia.org/wikipedia/commons/4/44/Carle_Vanloo%2C_Portrait_de_l%E2%80%99imp%C3%A9ratrice_%C3%89lisabeth_Petrovna_%281760%29.jpg">
              <a:extLst>
                <a:ext uri="{FF2B5EF4-FFF2-40B4-BE49-F238E27FC236}">
                  <a16:creationId xmlns:a16="http://schemas.microsoft.com/office/drawing/2014/main" id="{1EC96EF4-7C05-4C8F-A7C3-D8A1F0DD89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755" y="1557338"/>
              <a:ext cx="1314538" cy="1636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E7B08C7-2D52-4A29-A2EE-C0C41E8BFB70}"/>
                </a:ext>
              </a:extLst>
            </p:cNvPr>
            <p:cNvSpPr txBox="1"/>
            <p:nvPr/>
          </p:nvSpPr>
          <p:spPr>
            <a:xfrm>
              <a:off x="2080374" y="3193518"/>
              <a:ext cx="2177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Елизавета Петровна</a:t>
              </a:r>
            </a:p>
          </p:txBody>
        </p:sp>
      </p:grpSp>
      <p:pic>
        <p:nvPicPr>
          <p:cNvPr id="6148" name="Picture 4" descr="Орден Святого апостола Андрея Первозванного (Российская Федерация) —  Википедия">
            <a:extLst>
              <a:ext uri="{FF2B5EF4-FFF2-40B4-BE49-F238E27FC236}">
                <a16:creationId xmlns:a16="http://schemas.microsoft.com/office/drawing/2014/main" id="{C3C87ED4-972E-4204-A92F-54E422DB1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53" y="302468"/>
            <a:ext cx="2707669" cy="3773267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Орден Святого Апостола Андрея Первозванного">
            <a:extLst>
              <a:ext uri="{FF2B5EF4-FFF2-40B4-BE49-F238E27FC236}">
                <a16:creationId xmlns:a16="http://schemas.microsoft.com/office/drawing/2014/main" id="{5A971372-6FEA-4B98-9B47-A0685B9E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998" y="-204621"/>
            <a:ext cx="4248935" cy="444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upload.wikimedia.org/wikipedia/commons/thumb/6/6d/Bagde_to_Order_St_Anna_XVIII.jpg/320px-Bagde_to_Order_St_Anna_XVIII.jpg">
            <a:extLst>
              <a:ext uri="{FF2B5EF4-FFF2-40B4-BE49-F238E27FC236}">
                <a16:creationId xmlns:a16="http://schemas.microsoft.com/office/drawing/2014/main" id="{66322A3C-E3E1-4F2D-A061-E299E936D7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35" b="47095" l="10000" r="90000">
                        <a14:foregroundMark x1="16875" y1="21254" x2="16875" y2="21254"/>
                        <a14:foregroundMark x1="12500" y1="27370" x2="12500" y2="27370"/>
                        <a14:foregroundMark x1="17500" y1="33486" x2="17500" y2="33486"/>
                        <a14:foregroundMark x1="73125" y1="14985" x2="73125" y2="14985"/>
                        <a14:foregroundMark x1="87188" y1="19572" x2="87188" y2="19572"/>
                        <a14:foregroundMark x1="89063" y1="26147" x2="89063" y2="26147"/>
                        <a14:foregroundMark x1="87500" y1="32722" x2="87500" y2="32722"/>
                        <a14:foregroundMark x1="65938" y1="44801" x2="65938" y2="44801"/>
                        <a14:foregroundMark x1="51250" y1="46483" x2="51250" y2="46483"/>
                        <a14:foregroundMark x1="38438" y1="46330" x2="38438" y2="46330"/>
                        <a14:foregroundMark x1="47188" y1="6728" x2="47188" y2="6728"/>
                        <a14:foregroundMark x1="50625" y1="1835" x2="50625" y2="1835"/>
                        <a14:foregroundMark x1="62813" y1="7492" x2="62813" y2="7492"/>
                        <a14:foregroundMark x1="37500" y1="7951" x2="37500" y2="7951"/>
                        <a14:foregroundMark x1="33750" y1="8716" x2="33750" y2="8716"/>
                        <a14:foregroundMark x1="34063" y1="8716" x2="34063" y2="8716"/>
                        <a14:foregroundMark x1="35625" y1="6728" x2="35625" y2="67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668"/>
          <a:stretch/>
        </p:blipFill>
        <p:spPr bwMode="auto">
          <a:xfrm>
            <a:off x="6201846" y="3462623"/>
            <a:ext cx="3181508" cy="340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Александр Васильевич Суворов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" r="6600" b="1414"/>
          <a:stretch/>
        </p:blipFill>
        <p:spPr bwMode="auto">
          <a:xfrm>
            <a:off x="199759" y="2212585"/>
            <a:ext cx="3115304" cy="3700463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1990" y="54181"/>
            <a:ext cx="32597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Адъютант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Фермора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А.В.Суворов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: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«Второй отец»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01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1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6AD4315F-37CB-4164-9C9A-296381C8A8BB}"/>
              </a:ext>
            </a:extLst>
          </p:cNvPr>
          <p:cNvGrpSpPr/>
          <p:nvPr/>
        </p:nvGrpSpPr>
        <p:grpSpPr>
          <a:xfrm>
            <a:off x="172278" y="151035"/>
            <a:ext cx="6121266" cy="6528061"/>
            <a:chOff x="172278" y="151035"/>
            <a:chExt cx="6121266" cy="6528061"/>
          </a:xfrm>
        </p:grpSpPr>
        <p:pic>
          <p:nvPicPr>
            <p:cNvPr id="5" name="Picture 4" descr="Все войны">
              <a:extLst>
                <a:ext uri="{FF2B5EF4-FFF2-40B4-BE49-F238E27FC236}">
                  <a16:creationId xmlns:a16="http://schemas.microsoft.com/office/drawing/2014/main" id="{B2D103A0-2CF4-43BB-8F1B-A3DC022E33A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8" t="13212" r="42271" b="2307"/>
            <a:stretch/>
          </p:blipFill>
          <p:spPr bwMode="auto">
            <a:xfrm>
              <a:off x="172278" y="151035"/>
              <a:ext cx="6121266" cy="6528061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FAF17F7-79B5-4397-BC44-C52A4AD9522D}"/>
                </a:ext>
              </a:extLst>
            </p:cNvPr>
            <p:cNvSpPr txBox="1"/>
            <p:nvPr/>
          </p:nvSpPr>
          <p:spPr>
            <a:xfrm>
              <a:off x="172278" y="151035"/>
              <a:ext cx="5249275" cy="769441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1 </a:t>
              </a:r>
              <a:r>
                <a:rPr lang="ru-RU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августа </a:t>
              </a:r>
              <a:r>
                <a:rPr lang="ru-RU" sz="4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1759 </a:t>
              </a:r>
              <a:r>
                <a:rPr lang="ru-RU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г.</a:t>
              </a:r>
            </a:p>
          </p:txBody>
        </p:sp>
      </p:grpSp>
      <p:sp>
        <p:nvSpPr>
          <p:cNvPr id="7" name="Овал 6">
            <a:hlinkClick r:id="rId3" action="ppaction://hlinksldjump"/>
          </p:cNvPr>
          <p:cNvSpPr/>
          <p:nvPr/>
        </p:nvSpPr>
        <p:spPr>
          <a:xfrm>
            <a:off x="542926" y="4572000"/>
            <a:ext cx="357187" cy="328612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0034710" y="1128693"/>
            <a:ext cx="1895353" cy="2700677"/>
            <a:chOff x="10158413" y="151035"/>
            <a:chExt cx="1752509" cy="2682644"/>
          </a:xfrm>
        </p:grpSpPr>
        <p:pic>
          <p:nvPicPr>
            <p:cNvPr id="9" name="Picture 2" descr="Художник Пьетро Ротари, 1760 год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8413" y="151035"/>
              <a:ext cx="1752509" cy="2313312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10236211" y="2464347"/>
              <a:ext cx="159691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20212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Пётр </a:t>
              </a:r>
              <a:r>
                <a:rPr lang="ru-RU" b="1" dirty="0" smtClean="0">
                  <a:solidFill>
                    <a:srgbClr val="20212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Салтыков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pic>
        <p:nvPicPr>
          <p:cNvPr id="12" name="Picture 6" descr="Флаг Пруссии">
            <a:extLst>
              <a:ext uri="{FF2B5EF4-FFF2-40B4-BE49-F238E27FC236}">
                <a16:creationId xmlns:a16="http://schemas.microsoft.com/office/drawing/2014/main" id="{F9E7D70C-FCC3-4B7F-8EDE-E356287F8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266" y="89281"/>
            <a:ext cx="1488246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8" descr="Russian Imperial Standart 1730.png">
            <a:extLst>
              <a:ext uri="{FF2B5EF4-FFF2-40B4-BE49-F238E27FC236}">
                <a16:creationId xmlns:a16="http://schemas.microsoft.com/office/drawing/2014/main" id="{3D783037-6EC1-4900-9BF3-8D9A827F5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063" y="108201"/>
            <a:ext cx="1485804" cy="892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D924ACA-4F5D-4EDB-A351-597202789FBA}"/>
              </a:ext>
            </a:extLst>
          </p:cNvPr>
          <p:cNvGrpSpPr/>
          <p:nvPr/>
        </p:nvGrpSpPr>
        <p:grpSpPr>
          <a:xfrm>
            <a:off x="6770691" y="1128694"/>
            <a:ext cx="1961322" cy="2700677"/>
            <a:chOff x="7009780" y="192322"/>
            <a:chExt cx="1961322" cy="2700677"/>
          </a:xfrm>
        </p:grpSpPr>
        <p:pic>
          <p:nvPicPr>
            <p:cNvPr id="15" name="Picture 6" descr="Король Пруссии Фридрих II">
              <a:extLst>
                <a:ext uri="{FF2B5EF4-FFF2-40B4-BE49-F238E27FC236}">
                  <a16:creationId xmlns:a16="http://schemas.microsoft.com/office/drawing/2014/main" id="{B47A5A32-0AAB-4746-AA09-14F94F16CC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09780" y="192322"/>
              <a:ext cx="1947526" cy="2331345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CF907E9-F42A-4FEF-A5EB-27FA67309B47}"/>
                </a:ext>
              </a:extLst>
            </p:cNvPr>
            <p:cNvSpPr txBox="1"/>
            <p:nvPr/>
          </p:nvSpPr>
          <p:spPr>
            <a:xfrm>
              <a:off x="7009780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Фридрих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9EFC1A1D-8851-4D62-AFFB-4F8F682F2976}"/>
              </a:ext>
            </a:extLst>
          </p:cNvPr>
          <p:cNvCxnSpPr>
            <a:cxnSpLocks/>
          </p:cNvCxnSpPr>
          <p:nvPr/>
        </p:nvCxnSpPr>
        <p:spPr>
          <a:xfrm>
            <a:off x="9409043" y="1287470"/>
            <a:ext cx="0" cy="45039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1A74515E-39D4-4CCE-9445-7337AF8A59A3}"/>
              </a:ext>
            </a:extLst>
          </p:cNvPr>
          <p:cNvCxnSpPr>
            <a:cxnSpLocks/>
          </p:cNvCxnSpPr>
          <p:nvPr/>
        </p:nvCxnSpPr>
        <p:spPr>
          <a:xfrm>
            <a:off x="9256643" y="1287470"/>
            <a:ext cx="0" cy="4503914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353A128-F5BC-477A-9780-8DA3AF040205}"/>
              </a:ext>
            </a:extLst>
          </p:cNvPr>
          <p:cNvSpPr txBox="1"/>
          <p:nvPr/>
        </p:nvSpPr>
        <p:spPr>
          <a:xfrm>
            <a:off x="6517872" y="3716082"/>
            <a:ext cx="251444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48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тыс.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35000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пехота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13000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кавалерия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200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орудий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B79B5E-7073-4BCE-A4EB-7E9FD4F0BBD6}"/>
              </a:ext>
            </a:extLst>
          </p:cNvPr>
          <p:cNvSpPr txBox="1"/>
          <p:nvPr/>
        </p:nvSpPr>
        <p:spPr>
          <a:xfrm>
            <a:off x="9480972" y="3762771"/>
            <a:ext cx="27110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41 тыс. рус.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200 орудий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18500 австр.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48 орудий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53A128-F5BC-477A-9780-8DA3AF040205}"/>
              </a:ext>
            </a:extLst>
          </p:cNvPr>
          <p:cNvSpPr txBox="1"/>
          <p:nvPr/>
        </p:nvSpPr>
        <p:spPr>
          <a:xfrm>
            <a:off x="6589801" y="5468218"/>
            <a:ext cx="251444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21000 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172 орудия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39 знамен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5B79B5E-7073-4BCE-A4EB-7E9FD4F0BBD6}"/>
              </a:ext>
            </a:extLst>
          </p:cNvPr>
          <p:cNvSpPr txBox="1"/>
          <p:nvPr/>
        </p:nvSpPr>
        <p:spPr>
          <a:xfrm>
            <a:off x="9426903" y="5734103"/>
            <a:ext cx="27110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13 тыс. рус.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 тыс. австр.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6770691" y="5578653"/>
            <a:ext cx="5159372" cy="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09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23" grpId="0"/>
      <p:bldP spid="24" grpId="0"/>
      <p:bldP spid="22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mcdn.tvzvezda.ru/storage/armystandart_images/2020/08/07/581665c625884566b7e1f2175251e2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474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610101" y="1835933"/>
            <a:ext cx="1485899" cy="1315328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562205" y="3048717"/>
            <a:ext cx="1485899" cy="1315328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076306" y="3706381"/>
            <a:ext cx="1485899" cy="1315328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-28221" y="324029"/>
            <a:ext cx="3098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9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утра –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6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вечера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3140" t="16016" r="34920" b="18164"/>
          <a:stretch/>
        </p:blipFill>
        <p:spPr>
          <a:xfrm>
            <a:off x="83100" y="412993"/>
            <a:ext cx="8264345" cy="5888130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  <p:pic>
        <p:nvPicPr>
          <p:cNvPr id="2054" name="Picture 6" descr="https://i.mycdn.me/i?r=AzEPZsRbOZEKgBhR0XGMT1RkFQKpdb_fkVejhQeqEw8L9aaKTM5SRkZCeTgDn6uOy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00" y="371383"/>
            <a:ext cx="8211754" cy="5888130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upload.wikimedia.org/wikipedia/commons/thumb/4/49/Spb_06-2017_img17_Suvorov_Museum.jpg/1200px-Spb_06-2017_img17_Suvorov_Museu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333" y="978996"/>
            <a:ext cx="6331203" cy="4220802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34492" y="790337"/>
            <a:ext cx="5640221" cy="4086459"/>
            <a:chOff x="0" y="532597"/>
            <a:chExt cx="5640221" cy="4086459"/>
          </a:xfrm>
        </p:grpSpPr>
        <p:pic>
          <p:nvPicPr>
            <p:cNvPr id="5" name="Picture 2" descr="https://media1.faz.net/ppmedia/aktuell/feuilleton/1057638662/1.933375/default/schillers-lederhut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94" b="94845" l="4167" r="898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1" t="8270" r="10598" b="14918"/>
            <a:stretch/>
          </p:blipFill>
          <p:spPr bwMode="auto">
            <a:xfrm>
              <a:off x="0" y="532597"/>
              <a:ext cx="5640221" cy="3273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641445" y="3695726"/>
              <a:ext cx="40670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Шляпа Фридриха  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брошена на поле боя у 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Кунерсдорфа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</a:p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музей 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А.В.Суворова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СПб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3" name="Управляющая кнопка: возврат 12">
            <a:hlinkClick r:id="rId8" action="ppaction://hlinksldjump" highlightClick="1"/>
          </p:cNvPr>
          <p:cNvSpPr/>
          <p:nvPr/>
        </p:nvSpPr>
        <p:spPr>
          <a:xfrm>
            <a:off x="11109278" y="5827595"/>
            <a:ext cx="586853" cy="709684"/>
          </a:xfrm>
          <a:prstGeom prst="actionButtonReturn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http://www.sammler.ru/uploads/monthly_10_2018/post-49225-0-11343900-1539961787_thumb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8" b="100000" l="67" r="50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9745"/>
          <a:stretch/>
        </p:blipFill>
        <p:spPr bwMode="auto">
          <a:xfrm>
            <a:off x="6163102" y="715912"/>
            <a:ext cx="5329664" cy="511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89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1" grpId="1" animBg="1"/>
      <p:bldP spid="12" grpId="0" animBg="1"/>
      <p:bldP spid="12" grpId="1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upload.wikimedia.org/wikipedia/commons/thumb/c/ce/Kotzebue_-_Einnahme_von_Berlin_%281760%29.jpg/1024px-Kotzebue_-_Einnahme_von_Berlin_%281760%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3" y="0"/>
            <a:ext cx="10820632" cy="6858000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23067" y="0"/>
            <a:ext cx="49494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9 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октября 1760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53389" y="1470941"/>
            <a:ext cx="9015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капитуляция Берлина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46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71617" y="128254"/>
            <a:ext cx="2639822" cy="3229310"/>
            <a:chOff x="171617" y="128253"/>
            <a:chExt cx="2667000" cy="3855483"/>
          </a:xfrm>
        </p:grpSpPr>
        <p:pic>
          <p:nvPicPr>
            <p:cNvPr id="4098" name="Picture 2" descr="Коронационный портрет императора Петра III Фёдоровича работы Л. К. Пфандцельта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617" y="128253"/>
              <a:ext cx="2667000" cy="3486151"/>
            </a:xfrm>
            <a:prstGeom prst="rect">
              <a:avLst/>
            </a:prstGeom>
            <a:noFill/>
            <a:ln w="38100"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71617" y="3614404"/>
              <a:ext cx="2667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Петр 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3029803" y="1501996"/>
            <a:ext cx="91621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1. Россия</a:t>
            </a:r>
            <a:r>
              <a:rPr lang="ru-RU" sz="36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, благодаря Петру III (и Екатерине II), не приобрела в этой войне ничего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54187" y="3548245"/>
            <a:ext cx="2557252" cy="3309755"/>
            <a:chOff x="1452955" y="3489125"/>
            <a:chExt cx="2557252" cy="3309755"/>
          </a:xfrm>
        </p:grpSpPr>
        <p:pic>
          <p:nvPicPr>
            <p:cNvPr id="7" name="Picture 14" descr="https://u.9111s.ru/uploads/202109/24/bf49b3e1517a2c30516c62a4d8551adc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10092" y="3489125"/>
              <a:ext cx="2042979" cy="2899366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452955" y="6429548"/>
              <a:ext cx="25572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Екатерина 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3029803" y="3256322"/>
            <a:ext cx="916219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Бесценный опыт - школу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Семилетней войны прошли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все полководцы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 Екатерининского</a:t>
            </a:r>
            <a:r>
              <a:rPr lang="ru-RU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времени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9804" y="5657671"/>
            <a:ext cx="89826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3. Упрочение </a:t>
            </a:r>
            <a:r>
              <a:rPr lang="ru-RU" sz="36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влияния России на европейские дела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17569" y="485987"/>
            <a:ext cx="632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ИТОГИ ВОЙНЫ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1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480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Причины войны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17389" y="1967078"/>
            <a:ext cx="11060373" cy="644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1. Соперничество Франции и Англии за колонии в Северной Америке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17389" y="3316453"/>
            <a:ext cx="11060373" cy="644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2. Усиление Пруссии, которая претендует на ведущую роль в Европе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17390" y="4725585"/>
            <a:ext cx="11060373" cy="6448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3. Неразрешенность европейского спора за австрийское наследство</a:t>
            </a:r>
          </a:p>
        </p:txBody>
      </p:sp>
    </p:spTree>
    <p:extLst>
      <p:ext uri="{BB962C8B-B14F-4D97-AF65-F5344CB8AC3E}">
        <p14:creationId xmlns:p14="http://schemas.microsoft.com/office/powerpoint/2010/main" val="61524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pload.wikimedia.org/wikipedia/commons/thumb/3/39/Alliances_in_Europe_1725-1730-es.svg/1200px-Alliances_in_Europe_1725-1730-e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69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лилиния 4"/>
          <p:cNvSpPr/>
          <p:nvPr/>
        </p:nvSpPr>
        <p:spPr>
          <a:xfrm>
            <a:off x="2045333" y="2618328"/>
            <a:ext cx="2785974" cy="2199332"/>
          </a:xfrm>
          <a:custGeom>
            <a:avLst/>
            <a:gdLst>
              <a:gd name="connsiteX0" fmla="*/ 1653210 w 2785974"/>
              <a:gd name="connsiteY0" fmla="*/ 15690 h 2199332"/>
              <a:gd name="connsiteX1" fmla="*/ 1694154 w 2785974"/>
              <a:gd name="connsiteY1" fmla="*/ 83929 h 2199332"/>
              <a:gd name="connsiteX2" fmla="*/ 1707801 w 2785974"/>
              <a:gd name="connsiteY2" fmla="*/ 152168 h 2199332"/>
              <a:gd name="connsiteX3" fmla="*/ 1762392 w 2785974"/>
              <a:gd name="connsiteY3" fmla="*/ 138520 h 2199332"/>
              <a:gd name="connsiteX4" fmla="*/ 1885222 w 2785974"/>
              <a:gd name="connsiteY4" fmla="*/ 193111 h 2199332"/>
              <a:gd name="connsiteX5" fmla="*/ 1926166 w 2785974"/>
              <a:gd name="connsiteY5" fmla="*/ 315941 h 2199332"/>
              <a:gd name="connsiteX6" fmla="*/ 1967109 w 2785974"/>
              <a:gd name="connsiteY6" fmla="*/ 329588 h 2199332"/>
              <a:gd name="connsiteX7" fmla="*/ 2076291 w 2785974"/>
              <a:gd name="connsiteY7" fmla="*/ 302293 h 2199332"/>
              <a:gd name="connsiteX8" fmla="*/ 2089939 w 2785974"/>
              <a:gd name="connsiteY8" fmla="*/ 343236 h 2199332"/>
              <a:gd name="connsiteX9" fmla="*/ 2171825 w 2785974"/>
              <a:gd name="connsiteY9" fmla="*/ 397827 h 2199332"/>
              <a:gd name="connsiteX10" fmla="*/ 2212768 w 2785974"/>
              <a:gd name="connsiteY10" fmla="*/ 425123 h 2199332"/>
              <a:gd name="connsiteX11" fmla="*/ 2253712 w 2785974"/>
              <a:gd name="connsiteY11" fmla="*/ 438771 h 2199332"/>
              <a:gd name="connsiteX12" fmla="*/ 2294655 w 2785974"/>
              <a:gd name="connsiteY12" fmla="*/ 466066 h 2199332"/>
              <a:gd name="connsiteX13" fmla="*/ 2376542 w 2785974"/>
              <a:gd name="connsiteY13" fmla="*/ 493362 h 2199332"/>
              <a:gd name="connsiteX14" fmla="*/ 2390189 w 2785974"/>
              <a:gd name="connsiteY14" fmla="*/ 629839 h 2199332"/>
              <a:gd name="connsiteX15" fmla="*/ 2335598 w 2785974"/>
              <a:gd name="connsiteY15" fmla="*/ 643487 h 2199332"/>
              <a:gd name="connsiteX16" fmla="*/ 2308303 w 2785974"/>
              <a:gd name="connsiteY16" fmla="*/ 684430 h 2199332"/>
              <a:gd name="connsiteX17" fmla="*/ 2267360 w 2785974"/>
              <a:gd name="connsiteY17" fmla="*/ 698078 h 2199332"/>
              <a:gd name="connsiteX18" fmla="*/ 2226416 w 2785974"/>
              <a:gd name="connsiteY18" fmla="*/ 725373 h 2199332"/>
              <a:gd name="connsiteX19" fmla="*/ 2308303 w 2785974"/>
              <a:gd name="connsiteY19" fmla="*/ 752669 h 2199332"/>
              <a:gd name="connsiteX20" fmla="*/ 2376542 w 2785974"/>
              <a:gd name="connsiteY20" fmla="*/ 861851 h 2199332"/>
              <a:gd name="connsiteX21" fmla="*/ 2417485 w 2785974"/>
              <a:gd name="connsiteY21" fmla="*/ 875499 h 2199332"/>
              <a:gd name="connsiteX22" fmla="*/ 2499371 w 2785974"/>
              <a:gd name="connsiteY22" fmla="*/ 848203 h 2199332"/>
              <a:gd name="connsiteX23" fmla="*/ 2526667 w 2785974"/>
              <a:gd name="connsiteY23" fmla="*/ 766317 h 2199332"/>
              <a:gd name="connsiteX24" fmla="*/ 2499371 w 2785974"/>
              <a:gd name="connsiteY24" fmla="*/ 684430 h 2199332"/>
              <a:gd name="connsiteX25" fmla="*/ 2485724 w 2785974"/>
              <a:gd name="connsiteY25" fmla="*/ 643487 h 2199332"/>
              <a:gd name="connsiteX26" fmla="*/ 2526667 w 2785974"/>
              <a:gd name="connsiteY26" fmla="*/ 629839 h 2199332"/>
              <a:gd name="connsiteX27" fmla="*/ 2581258 w 2785974"/>
              <a:gd name="connsiteY27" fmla="*/ 616191 h 2199332"/>
              <a:gd name="connsiteX28" fmla="*/ 2594906 w 2785974"/>
              <a:gd name="connsiteY28" fmla="*/ 575248 h 2199332"/>
              <a:gd name="connsiteX29" fmla="*/ 2676792 w 2785974"/>
              <a:gd name="connsiteY29" fmla="*/ 534305 h 2199332"/>
              <a:gd name="connsiteX30" fmla="*/ 2772327 w 2785974"/>
              <a:gd name="connsiteY30" fmla="*/ 547953 h 2199332"/>
              <a:gd name="connsiteX31" fmla="*/ 2785974 w 2785974"/>
              <a:gd name="connsiteY31" fmla="*/ 588896 h 2199332"/>
              <a:gd name="connsiteX32" fmla="*/ 2731383 w 2785974"/>
              <a:gd name="connsiteY32" fmla="*/ 657135 h 2199332"/>
              <a:gd name="connsiteX33" fmla="*/ 2676792 w 2785974"/>
              <a:gd name="connsiteY33" fmla="*/ 739021 h 2199332"/>
              <a:gd name="connsiteX34" fmla="*/ 2622201 w 2785974"/>
              <a:gd name="connsiteY34" fmla="*/ 861851 h 2199332"/>
              <a:gd name="connsiteX35" fmla="*/ 2608554 w 2785974"/>
              <a:gd name="connsiteY35" fmla="*/ 902794 h 2199332"/>
              <a:gd name="connsiteX36" fmla="*/ 2594906 w 2785974"/>
              <a:gd name="connsiteY36" fmla="*/ 957385 h 2199332"/>
              <a:gd name="connsiteX37" fmla="*/ 2553963 w 2785974"/>
              <a:gd name="connsiteY37" fmla="*/ 998329 h 2199332"/>
              <a:gd name="connsiteX38" fmla="*/ 2485724 w 2785974"/>
              <a:gd name="connsiteY38" fmla="*/ 1066568 h 2199332"/>
              <a:gd name="connsiteX39" fmla="*/ 2431133 w 2785974"/>
              <a:gd name="connsiteY39" fmla="*/ 1148454 h 2199332"/>
              <a:gd name="connsiteX40" fmla="*/ 2403837 w 2785974"/>
              <a:gd name="connsiteY40" fmla="*/ 1189397 h 2199332"/>
              <a:gd name="connsiteX41" fmla="*/ 2308303 w 2785974"/>
              <a:gd name="connsiteY41" fmla="*/ 1203045 h 2199332"/>
              <a:gd name="connsiteX42" fmla="*/ 2281007 w 2785974"/>
              <a:gd name="connsiteY42" fmla="*/ 1243988 h 2199332"/>
              <a:gd name="connsiteX43" fmla="*/ 2267360 w 2785974"/>
              <a:gd name="connsiteY43" fmla="*/ 1284932 h 2199332"/>
              <a:gd name="connsiteX44" fmla="*/ 2226416 w 2785974"/>
              <a:gd name="connsiteY44" fmla="*/ 1298579 h 2199332"/>
              <a:gd name="connsiteX45" fmla="*/ 2185473 w 2785974"/>
              <a:gd name="connsiteY45" fmla="*/ 1284932 h 2199332"/>
              <a:gd name="connsiteX46" fmla="*/ 2171825 w 2785974"/>
              <a:gd name="connsiteY46" fmla="*/ 1325875 h 2199332"/>
              <a:gd name="connsiteX47" fmla="*/ 2130882 w 2785974"/>
              <a:gd name="connsiteY47" fmla="*/ 1435057 h 2199332"/>
              <a:gd name="connsiteX48" fmla="*/ 2253712 w 2785974"/>
              <a:gd name="connsiteY48" fmla="*/ 1476000 h 2199332"/>
              <a:gd name="connsiteX49" fmla="*/ 2294655 w 2785974"/>
              <a:gd name="connsiteY49" fmla="*/ 1503296 h 2199332"/>
              <a:gd name="connsiteX50" fmla="*/ 2308303 w 2785974"/>
              <a:gd name="connsiteY50" fmla="*/ 1544239 h 2199332"/>
              <a:gd name="connsiteX51" fmla="*/ 2431133 w 2785974"/>
              <a:gd name="connsiteY51" fmla="*/ 1612478 h 2199332"/>
              <a:gd name="connsiteX52" fmla="*/ 2444780 w 2785974"/>
              <a:gd name="connsiteY52" fmla="*/ 1694365 h 2199332"/>
              <a:gd name="connsiteX53" fmla="*/ 2403837 w 2785974"/>
              <a:gd name="connsiteY53" fmla="*/ 1708012 h 2199332"/>
              <a:gd name="connsiteX54" fmla="*/ 2403837 w 2785974"/>
              <a:gd name="connsiteY54" fmla="*/ 1817194 h 2199332"/>
              <a:gd name="connsiteX55" fmla="*/ 2444780 w 2785974"/>
              <a:gd name="connsiteY55" fmla="*/ 1844490 h 2199332"/>
              <a:gd name="connsiteX56" fmla="*/ 2458428 w 2785974"/>
              <a:gd name="connsiteY56" fmla="*/ 1967320 h 2199332"/>
              <a:gd name="connsiteX57" fmla="*/ 2417485 w 2785974"/>
              <a:gd name="connsiteY57" fmla="*/ 1980968 h 2199332"/>
              <a:gd name="connsiteX58" fmla="*/ 2390189 w 2785974"/>
              <a:gd name="connsiteY58" fmla="*/ 2021911 h 2199332"/>
              <a:gd name="connsiteX59" fmla="*/ 2267360 w 2785974"/>
              <a:gd name="connsiteY59" fmla="*/ 2062854 h 2199332"/>
              <a:gd name="connsiteX60" fmla="*/ 2185473 w 2785974"/>
              <a:gd name="connsiteY60" fmla="*/ 2090150 h 2199332"/>
              <a:gd name="connsiteX61" fmla="*/ 2144530 w 2785974"/>
              <a:gd name="connsiteY61" fmla="*/ 2062854 h 2199332"/>
              <a:gd name="connsiteX62" fmla="*/ 2103586 w 2785974"/>
              <a:gd name="connsiteY62" fmla="*/ 2049206 h 2199332"/>
              <a:gd name="connsiteX63" fmla="*/ 2076291 w 2785974"/>
              <a:gd name="connsiteY63" fmla="*/ 2008263 h 2199332"/>
              <a:gd name="connsiteX64" fmla="*/ 1926166 w 2785974"/>
              <a:gd name="connsiteY64" fmla="*/ 1994615 h 2199332"/>
              <a:gd name="connsiteX65" fmla="*/ 1789688 w 2785974"/>
              <a:gd name="connsiteY65" fmla="*/ 1953672 h 2199332"/>
              <a:gd name="connsiteX66" fmla="*/ 1748745 w 2785974"/>
              <a:gd name="connsiteY66" fmla="*/ 1940024 h 2199332"/>
              <a:gd name="connsiteX67" fmla="*/ 1625915 w 2785974"/>
              <a:gd name="connsiteY67" fmla="*/ 1967320 h 2199332"/>
              <a:gd name="connsiteX68" fmla="*/ 1584971 w 2785974"/>
              <a:gd name="connsiteY68" fmla="*/ 1994615 h 2199332"/>
              <a:gd name="connsiteX69" fmla="*/ 1557676 w 2785974"/>
              <a:gd name="connsiteY69" fmla="*/ 2035559 h 2199332"/>
              <a:gd name="connsiteX70" fmla="*/ 1516733 w 2785974"/>
              <a:gd name="connsiteY70" fmla="*/ 2062854 h 2199332"/>
              <a:gd name="connsiteX71" fmla="*/ 1503085 w 2785974"/>
              <a:gd name="connsiteY71" fmla="*/ 2103797 h 2199332"/>
              <a:gd name="connsiteX72" fmla="*/ 1503085 w 2785974"/>
              <a:gd name="connsiteY72" fmla="*/ 2185684 h 2199332"/>
              <a:gd name="connsiteX73" fmla="*/ 1462142 w 2785974"/>
              <a:gd name="connsiteY73" fmla="*/ 2199332 h 2199332"/>
              <a:gd name="connsiteX74" fmla="*/ 1312016 w 2785974"/>
              <a:gd name="connsiteY74" fmla="*/ 2199332 h 2199332"/>
              <a:gd name="connsiteX75" fmla="*/ 1189186 w 2785974"/>
              <a:gd name="connsiteY75" fmla="*/ 2172036 h 2199332"/>
              <a:gd name="connsiteX76" fmla="*/ 1175539 w 2785974"/>
              <a:gd name="connsiteY76" fmla="*/ 2131093 h 2199332"/>
              <a:gd name="connsiteX77" fmla="*/ 1093652 w 2785974"/>
              <a:gd name="connsiteY77" fmla="*/ 2090150 h 2199332"/>
              <a:gd name="connsiteX78" fmla="*/ 1052709 w 2785974"/>
              <a:gd name="connsiteY78" fmla="*/ 2062854 h 2199332"/>
              <a:gd name="connsiteX79" fmla="*/ 970822 w 2785974"/>
              <a:gd name="connsiteY79" fmla="*/ 2021911 h 2199332"/>
              <a:gd name="connsiteX80" fmla="*/ 725163 w 2785974"/>
              <a:gd name="connsiteY80" fmla="*/ 2035559 h 2199332"/>
              <a:gd name="connsiteX81" fmla="*/ 615980 w 2785974"/>
              <a:gd name="connsiteY81" fmla="*/ 1994615 h 2199332"/>
              <a:gd name="connsiteX82" fmla="*/ 534094 w 2785974"/>
              <a:gd name="connsiteY82" fmla="*/ 1940024 h 2199332"/>
              <a:gd name="connsiteX83" fmla="*/ 452207 w 2785974"/>
              <a:gd name="connsiteY83" fmla="*/ 1912729 h 2199332"/>
              <a:gd name="connsiteX84" fmla="*/ 424912 w 2785974"/>
              <a:gd name="connsiteY84" fmla="*/ 1871785 h 2199332"/>
              <a:gd name="connsiteX85" fmla="*/ 479503 w 2785974"/>
              <a:gd name="connsiteY85" fmla="*/ 1789899 h 2199332"/>
              <a:gd name="connsiteX86" fmla="*/ 506798 w 2785974"/>
              <a:gd name="connsiteY86" fmla="*/ 1680717 h 2199332"/>
              <a:gd name="connsiteX87" fmla="*/ 561389 w 2785974"/>
              <a:gd name="connsiteY87" fmla="*/ 1530591 h 2199332"/>
              <a:gd name="connsiteX88" fmla="*/ 602333 w 2785974"/>
              <a:gd name="connsiteY88" fmla="*/ 1503296 h 2199332"/>
              <a:gd name="connsiteX89" fmla="*/ 615980 w 2785974"/>
              <a:gd name="connsiteY89" fmla="*/ 1407762 h 2199332"/>
              <a:gd name="connsiteX90" fmla="*/ 643276 w 2785974"/>
              <a:gd name="connsiteY90" fmla="*/ 1366818 h 2199332"/>
              <a:gd name="connsiteX91" fmla="*/ 602333 w 2785974"/>
              <a:gd name="connsiteY91" fmla="*/ 1243988 h 2199332"/>
              <a:gd name="connsiteX92" fmla="*/ 602333 w 2785974"/>
              <a:gd name="connsiteY92" fmla="*/ 1107511 h 2199332"/>
              <a:gd name="connsiteX93" fmla="*/ 561389 w 2785974"/>
              <a:gd name="connsiteY93" fmla="*/ 1080215 h 2199332"/>
              <a:gd name="connsiteX94" fmla="*/ 534094 w 2785974"/>
              <a:gd name="connsiteY94" fmla="*/ 998329 h 2199332"/>
              <a:gd name="connsiteX95" fmla="*/ 520446 w 2785974"/>
              <a:gd name="connsiteY95" fmla="*/ 957385 h 2199332"/>
              <a:gd name="connsiteX96" fmla="*/ 506798 w 2785974"/>
              <a:gd name="connsiteY96" fmla="*/ 889147 h 2199332"/>
              <a:gd name="connsiteX97" fmla="*/ 452207 w 2785974"/>
              <a:gd name="connsiteY97" fmla="*/ 807260 h 2199332"/>
              <a:gd name="connsiteX98" fmla="*/ 370321 w 2785974"/>
              <a:gd name="connsiteY98" fmla="*/ 766317 h 2199332"/>
              <a:gd name="connsiteX99" fmla="*/ 247491 w 2785974"/>
              <a:gd name="connsiteY99" fmla="*/ 711726 h 2199332"/>
              <a:gd name="connsiteX100" fmla="*/ 220195 w 2785974"/>
              <a:gd name="connsiteY100" fmla="*/ 670782 h 2199332"/>
              <a:gd name="connsiteX101" fmla="*/ 97366 w 2785974"/>
              <a:gd name="connsiteY101" fmla="*/ 698078 h 2199332"/>
              <a:gd name="connsiteX102" fmla="*/ 70070 w 2785974"/>
              <a:gd name="connsiteY102" fmla="*/ 657135 h 2199332"/>
              <a:gd name="connsiteX103" fmla="*/ 29127 w 2785974"/>
              <a:gd name="connsiteY103" fmla="*/ 629839 h 2199332"/>
              <a:gd name="connsiteX104" fmla="*/ 1831 w 2785974"/>
              <a:gd name="connsiteY104" fmla="*/ 547953 h 2199332"/>
              <a:gd name="connsiteX105" fmla="*/ 15479 w 2785974"/>
              <a:gd name="connsiteY105" fmla="*/ 507009 h 2199332"/>
              <a:gd name="connsiteX106" fmla="*/ 138309 w 2785974"/>
              <a:gd name="connsiteY106" fmla="*/ 438771 h 2199332"/>
              <a:gd name="connsiteX107" fmla="*/ 179252 w 2785974"/>
              <a:gd name="connsiteY107" fmla="*/ 452418 h 2199332"/>
              <a:gd name="connsiteX108" fmla="*/ 220195 w 2785974"/>
              <a:gd name="connsiteY108" fmla="*/ 438771 h 2199332"/>
              <a:gd name="connsiteX109" fmla="*/ 315730 w 2785974"/>
              <a:gd name="connsiteY109" fmla="*/ 411475 h 2199332"/>
              <a:gd name="connsiteX110" fmla="*/ 397616 w 2785974"/>
              <a:gd name="connsiteY110" fmla="*/ 438771 h 2199332"/>
              <a:gd name="connsiteX111" fmla="*/ 438560 w 2785974"/>
              <a:gd name="connsiteY111" fmla="*/ 452418 h 2199332"/>
              <a:gd name="connsiteX112" fmla="*/ 465855 w 2785974"/>
              <a:gd name="connsiteY112" fmla="*/ 493362 h 2199332"/>
              <a:gd name="connsiteX113" fmla="*/ 506798 w 2785974"/>
              <a:gd name="connsiteY113" fmla="*/ 507009 h 2199332"/>
              <a:gd name="connsiteX114" fmla="*/ 615980 w 2785974"/>
              <a:gd name="connsiteY114" fmla="*/ 479714 h 2199332"/>
              <a:gd name="connsiteX115" fmla="*/ 697867 w 2785974"/>
              <a:gd name="connsiteY115" fmla="*/ 507009 h 2199332"/>
              <a:gd name="connsiteX116" fmla="*/ 725163 w 2785974"/>
              <a:gd name="connsiteY116" fmla="*/ 425123 h 2199332"/>
              <a:gd name="connsiteX117" fmla="*/ 684219 w 2785974"/>
              <a:gd name="connsiteY117" fmla="*/ 411475 h 2199332"/>
              <a:gd name="connsiteX118" fmla="*/ 643276 w 2785974"/>
              <a:gd name="connsiteY118" fmla="*/ 329588 h 2199332"/>
              <a:gd name="connsiteX119" fmla="*/ 656924 w 2785974"/>
              <a:gd name="connsiteY119" fmla="*/ 288645 h 2199332"/>
              <a:gd name="connsiteX120" fmla="*/ 697867 w 2785974"/>
              <a:gd name="connsiteY120" fmla="*/ 274997 h 2199332"/>
              <a:gd name="connsiteX121" fmla="*/ 820697 w 2785974"/>
              <a:gd name="connsiteY121" fmla="*/ 343236 h 2199332"/>
              <a:gd name="connsiteX122" fmla="*/ 970822 w 2785974"/>
              <a:gd name="connsiteY122" fmla="*/ 370532 h 2199332"/>
              <a:gd name="connsiteX123" fmla="*/ 1052709 w 2785974"/>
              <a:gd name="connsiteY123" fmla="*/ 356884 h 2199332"/>
              <a:gd name="connsiteX124" fmla="*/ 1107300 w 2785974"/>
              <a:gd name="connsiteY124" fmla="*/ 343236 h 2199332"/>
              <a:gd name="connsiteX125" fmla="*/ 1120948 w 2785974"/>
              <a:gd name="connsiteY125" fmla="*/ 302293 h 2199332"/>
              <a:gd name="connsiteX126" fmla="*/ 1161891 w 2785974"/>
              <a:gd name="connsiteY126" fmla="*/ 288645 h 2199332"/>
              <a:gd name="connsiteX127" fmla="*/ 1243777 w 2785974"/>
              <a:gd name="connsiteY127" fmla="*/ 274997 h 2199332"/>
              <a:gd name="connsiteX128" fmla="*/ 1366607 w 2785974"/>
              <a:gd name="connsiteY128" fmla="*/ 220406 h 2199332"/>
              <a:gd name="connsiteX129" fmla="*/ 1407551 w 2785974"/>
              <a:gd name="connsiteY129" fmla="*/ 206759 h 2199332"/>
              <a:gd name="connsiteX130" fmla="*/ 1448494 w 2785974"/>
              <a:gd name="connsiteY130" fmla="*/ 70281 h 2199332"/>
              <a:gd name="connsiteX131" fmla="*/ 1462142 w 2785974"/>
              <a:gd name="connsiteY131" fmla="*/ 29338 h 2199332"/>
              <a:gd name="connsiteX132" fmla="*/ 1557676 w 2785974"/>
              <a:gd name="connsiteY132" fmla="*/ 15690 h 2199332"/>
              <a:gd name="connsiteX133" fmla="*/ 1653210 w 2785974"/>
              <a:gd name="connsiteY133" fmla="*/ 15690 h 219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2785974" h="2199332">
                <a:moveTo>
                  <a:pt x="1653210" y="15690"/>
                </a:moveTo>
                <a:cubicBezTo>
                  <a:pt x="1675956" y="27063"/>
                  <a:pt x="1684302" y="59300"/>
                  <a:pt x="1694154" y="83929"/>
                </a:cubicBezTo>
                <a:cubicBezTo>
                  <a:pt x="1702769" y="105467"/>
                  <a:pt x="1689687" y="137677"/>
                  <a:pt x="1707801" y="152168"/>
                </a:cubicBezTo>
                <a:cubicBezTo>
                  <a:pt x="1722448" y="163886"/>
                  <a:pt x="1744195" y="143069"/>
                  <a:pt x="1762392" y="138520"/>
                </a:cubicBezTo>
                <a:cubicBezTo>
                  <a:pt x="1859840" y="171002"/>
                  <a:pt x="1820339" y="149855"/>
                  <a:pt x="1885222" y="193111"/>
                </a:cubicBezTo>
                <a:cubicBezTo>
                  <a:pt x="1947793" y="286967"/>
                  <a:pt x="1950186" y="243875"/>
                  <a:pt x="1926166" y="315941"/>
                </a:cubicBezTo>
                <a:cubicBezTo>
                  <a:pt x="1939814" y="320490"/>
                  <a:pt x="1952723" y="329588"/>
                  <a:pt x="1967109" y="329588"/>
                </a:cubicBezTo>
                <a:cubicBezTo>
                  <a:pt x="2000051" y="329588"/>
                  <a:pt x="2043980" y="313064"/>
                  <a:pt x="2076291" y="302293"/>
                </a:cubicBezTo>
                <a:cubicBezTo>
                  <a:pt x="2080840" y="315941"/>
                  <a:pt x="2079767" y="333064"/>
                  <a:pt x="2089939" y="343236"/>
                </a:cubicBezTo>
                <a:cubicBezTo>
                  <a:pt x="2113136" y="366433"/>
                  <a:pt x="2144530" y="379630"/>
                  <a:pt x="2171825" y="397827"/>
                </a:cubicBezTo>
                <a:cubicBezTo>
                  <a:pt x="2185473" y="406926"/>
                  <a:pt x="2197207" y="419936"/>
                  <a:pt x="2212768" y="425123"/>
                </a:cubicBezTo>
                <a:cubicBezTo>
                  <a:pt x="2226416" y="429672"/>
                  <a:pt x="2240845" y="432337"/>
                  <a:pt x="2253712" y="438771"/>
                </a:cubicBezTo>
                <a:cubicBezTo>
                  <a:pt x="2268383" y="446106"/>
                  <a:pt x="2279666" y="459404"/>
                  <a:pt x="2294655" y="466066"/>
                </a:cubicBezTo>
                <a:cubicBezTo>
                  <a:pt x="2320947" y="477751"/>
                  <a:pt x="2376542" y="493362"/>
                  <a:pt x="2376542" y="493362"/>
                </a:cubicBezTo>
                <a:cubicBezTo>
                  <a:pt x="2407498" y="539797"/>
                  <a:pt x="2433971" y="559789"/>
                  <a:pt x="2390189" y="629839"/>
                </a:cubicBezTo>
                <a:cubicBezTo>
                  <a:pt x="2380248" y="645745"/>
                  <a:pt x="2353795" y="638938"/>
                  <a:pt x="2335598" y="643487"/>
                </a:cubicBezTo>
                <a:cubicBezTo>
                  <a:pt x="2326500" y="657135"/>
                  <a:pt x="2321111" y="674183"/>
                  <a:pt x="2308303" y="684430"/>
                </a:cubicBezTo>
                <a:cubicBezTo>
                  <a:pt x="2297070" y="693417"/>
                  <a:pt x="2280227" y="691644"/>
                  <a:pt x="2267360" y="698078"/>
                </a:cubicBezTo>
                <a:cubicBezTo>
                  <a:pt x="2252689" y="705413"/>
                  <a:pt x="2240064" y="716275"/>
                  <a:pt x="2226416" y="725373"/>
                </a:cubicBezTo>
                <a:cubicBezTo>
                  <a:pt x="2253712" y="734472"/>
                  <a:pt x="2299205" y="725373"/>
                  <a:pt x="2308303" y="752669"/>
                </a:cubicBezTo>
                <a:cubicBezTo>
                  <a:pt x="2333198" y="827357"/>
                  <a:pt x="2315983" y="831572"/>
                  <a:pt x="2376542" y="861851"/>
                </a:cubicBezTo>
                <a:cubicBezTo>
                  <a:pt x="2389409" y="868285"/>
                  <a:pt x="2403837" y="870950"/>
                  <a:pt x="2417485" y="875499"/>
                </a:cubicBezTo>
                <a:cubicBezTo>
                  <a:pt x="2444780" y="866400"/>
                  <a:pt x="2490272" y="875498"/>
                  <a:pt x="2499371" y="848203"/>
                </a:cubicBezTo>
                <a:lnTo>
                  <a:pt x="2526667" y="766317"/>
                </a:lnTo>
                <a:lnTo>
                  <a:pt x="2499371" y="684430"/>
                </a:lnTo>
                <a:lnTo>
                  <a:pt x="2485724" y="643487"/>
                </a:lnTo>
                <a:cubicBezTo>
                  <a:pt x="2499372" y="638938"/>
                  <a:pt x="2512835" y="633791"/>
                  <a:pt x="2526667" y="629839"/>
                </a:cubicBezTo>
                <a:cubicBezTo>
                  <a:pt x="2544702" y="624686"/>
                  <a:pt x="2566611" y="627908"/>
                  <a:pt x="2581258" y="616191"/>
                </a:cubicBezTo>
                <a:cubicBezTo>
                  <a:pt x="2592492" y="607204"/>
                  <a:pt x="2585919" y="586481"/>
                  <a:pt x="2594906" y="575248"/>
                </a:cubicBezTo>
                <a:cubicBezTo>
                  <a:pt x="2614147" y="551198"/>
                  <a:pt x="2649821" y="543296"/>
                  <a:pt x="2676792" y="534305"/>
                </a:cubicBezTo>
                <a:cubicBezTo>
                  <a:pt x="2708637" y="538854"/>
                  <a:pt x="2743555" y="533567"/>
                  <a:pt x="2772327" y="547953"/>
                </a:cubicBezTo>
                <a:cubicBezTo>
                  <a:pt x="2785194" y="554387"/>
                  <a:pt x="2785974" y="574510"/>
                  <a:pt x="2785974" y="588896"/>
                </a:cubicBezTo>
                <a:cubicBezTo>
                  <a:pt x="2785974" y="632844"/>
                  <a:pt x="2762822" y="636175"/>
                  <a:pt x="2731383" y="657135"/>
                </a:cubicBezTo>
                <a:cubicBezTo>
                  <a:pt x="2713186" y="684430"/>
                  <a:pt x="2687166" y="707899"/>
                  <a:pt x="2676792" y="739021"/>
                </a:cubicBezTo>
                <a:cubicBezTo>
                  <a:pt x="2644310" y="836469"/>
                  <a:pt x="2665457" y="796968"/>
                  <a:pt x="2622201" y="861851"/>
                </a:cubicBezTo>
                <a:cubicBezTo>
                  <a:pt x="2617652" y="875499"/>
                  <a:pt x="2612506" y="888962"/>
                  <a:pt x="2608554" y="902794"/>
                </a:cubicBezTo>
                <a:cubicBezTo>
                  <a:pt x="2603401" y="920829"/>
                  <a:pt x="2604212" y="941099"/>
                  <a:pt x="2594906" y="957385"/>
                </a:cubicBezTo>
                <a:cubicBezTo>
                  <a:pt x="2585330" y="974143"/>
                  <a:pt x="2566319" y="983502"/>
                  <a:pt x="2553963" y="998329"/>
                </a:cubicBezTo>
                <a:cubicBezTo>
                  <a:pt x="2497099" y="1066567"/>
                  <a:pt x="2560784" y="1016526"/>
                  <a:pt x="2485724" y="1066568"/>
                </a:cubicBezTo>
                <a:cubicBezTo>
                  <a:pt x="2461739" y="1138520"/>
                  <a:pt x="2487928" y="1080301"/>
                  <a:pt x="2431133" y="1148454"/>
                </a:cubicBezTo>
                <a:cubicBezTo>
                  <a:pt x="2420632" y="1161055"/>
                  <a:pt x="2418826" y="1182735"/>
                  <a:pt x="2403837" y="1189397"/>
                </a:cubicBezTo>
                <a:cubicBezTo>
                  <a:pt x="2374442" y="1202462"/>
                  <a:pt x="2340148" y="1198496"/>
                  <a:pt x="2308303" y="1203045"/>
                </a:cubicBezTo>
                <a:cubicBezTo>
                  <a:pt x="2299204" y="1216693"/>
                  <a:pt x="2288342" y="1229317"/>
                  <a:pt x="2281007" y="1243988"/>
                </a:cubicBezTo>
                <a:cubicBezTo>
                  <a:pt x="2274573" y="1256855"/>
                  <a:pt x="2277533" y="1274759"/>
                  <a:pt x="2267360" y="1284932"/>
                </a:cubicBezTo>
                <a:cubicBezTo>
                  <a:pt x="2257187" y="1295105"/>
                  <a:pt x="2240064" y="1294030"/>
                  <a:pt x="2226416" y="1298579"/>
                </a:cubicBezTo>
                <a:cubicBezTo>
                  <a:pt x="2212768" y="1294030"/>
                  <a:pt x="2198340" y="1278498"/>
                  <a:pt x="2185473" y="1284932"/>
                </a:cubicBezTo>
                <a:cubicBezTo>
                  <a:pt x="2172606" y="1291366"/>
                  <a:pt x="2175314" y="1311919"/>
                  <a:pt x="2171825" y="1325875"/>
                </a:cubicBezTo>
                <a:cubicBezTo>
                  <a:pt x="2148214" y="1420317"/>
                  <a:pt x="2175814" y="1367658"/>
                  <a:pt x="2130882" y="1435057"/>
                </a:cubicBezTo>
                <a:cubicBezTo>
                  <a:pt x="2224738" y="1497628"/>
                  <a:pt x="2181646" y="1500022"/>
                  <a:pt x="2253712" y="1476000"/>
                </a:cubicBezTo>
                <a:cubicBezTo>
                  <a:pt x="2267360" y="1485099"/>
                  <a:pt x="2284408" y="1490488"/>
                  <a:pt x="2294655" y="1503296"/>
                </a:cubicBezTo>
                <a:cubicBezTo>
                  <a:pt x="2303642" y="1514530"/>
                  <a:pt x="2298131" y="1534067"/>
                  <a:pt x="2308303" y="1544239"/>
                </a:cubicBezTo>
                <a:cubicBezTo>
                  <a:pt x="2355232" y="1591168"/>
                  <a:pt x="2379647" y="1595316"/>
                  <a:pt x="2431133" y="1612478"/>
                </a:cubicBezTo>
                <a:cubicBezTo>
                  <a:pt x="2449229" y="1639622"/>
                  <a:pt x="2478683" y="1660462"/>
                  <a:pt x="2444780" y="1694365"/>
                </a:cubicBezTo>
                <a:cubicBezTo>
                  <a:pt x="2434608" y="1704537"/>
                  <a:pt x="2417485" y="1703463"/>
                  <a:pt x="2403837" y="1708012"/>
                </a:cubicBezTo>
                <a:cubicBezTo>
                  <a:pt x="2389842" y="1749997"/>
                  <a:pt x="2376099" y="1768653"/>
                  <a:pt x="2403837" y="1817194"/>
                </a:cubicBezTo>
                <a:cubicBezTo>
                  <a:pt x="2411975" y="1831435"/>
                  <a:pt x="2431132" y="1835391"/>
                  <a:pt x="2444780" y="1844490"/>
                </a:cubicBezTo>
                <a:cubicBezTo>
                  <a:pt x="2453879" y="1871787"/>
                  <a:pt x="2492548" y="1933200"/>
                  <a:pt x="2458428" y="1967320"/>
                </a:cubicBezTo>
                <a:cubicBezTo>
                  <a:pt x="2448256" y="1977492"/>
                  <a:pt x="2431133" y="1976419"/>
                  <a:pt x="2417485" y="1980968"/>
                </a:cubicBezTo>
                <a:cubicBezTo>
                  <a:pt x="2408386" y="1994616"/>
                  <a:pt x="2401787" y="2010313"/>
                  <a:pt x="2390189" y="2021911"/>
                </a:cubicBezTo>
                <a:cubicBezTo>
                  <a:pt x="2348193" y="2063907"/>
                  <a:pt x="2328358" y="2047604"/>
                  <a:pt x="2267360" y="2062854"/>
                </a:cubicBezTo>
                <a:cubicBezTo>
                  <a:pt x="2239447" y="2069832"/>
                  <a:pt x="2185473" y="2090150"/>
                  <a:pt x="2185473" y="2090150"/>
                </a:cubicBezTo>
                <a:cubicBezTo>
                  <a:pt x="2171825" y="2081051"/>
                  <a:pt x="2159201" y="2070190"/>
                  <a:pt x="2144530" y="2062854"/>
                </a:cubicBezTo>
                <a:cubicBezTo>
                  <a:pt x="2131663" y="2056420"/>
                  <a:pt x="2114820" y="2058193"/>
                  <a:pt x="2103586" y="2049206"/>
                </a:cubicBezTo>
                <a:cubicBezTo>
                  <a:pt x="2090778" y="2038960"/>
                  <a:pt x="2091968" y="2013087"/>
                  <a:pt x="2076291" y="2008263"/>
                </a:cubicBezTo>
                <a:cubicBezTo>
                  <a:pt x="2028265" y="1993486"/>
                  <a:pt x="1976208" y="1999164"/>
                  <a:pt x="1926166" y="1994615"/>
                </a:cubicBezTo>
                <a:cubicBezTo>
                  <a:pt x="1843661" y="1973990"/>
                  <a:pt x="1889369" y="1986900"/>
                  <a:pt x="1789688" y="1953672"/>
                </a:cubicBezTo>
                <a:lnTo>
                  <a:pt x="1748745" y="1940024"/>
                </a:lnTo>
                <a:cubicBezTo>
                  <a:pt x="1717291" y="1945266"/>
                  <a:pt x="1659515" y="1950520"/>
                  <a:pt x="1625915" y="1967320"/>
                </a:cubicBezTo>
                <a:cubicBezTo>
                  <a:pt x="1611244" y="1974655"/>
                  <a:pt x="1598619" y="1985517"/>
                  <a:pt x="1584971" y="1994615"/>
                </a:cubicBezTo>
                <a:cubicBezTo>
                  <a:pt x="1575873" y="2008263"/>
                  <a:pt x="1569274" y="2023960"/>
                  <a:pt x="1557676" y="2035559"/>
                </a:cubicBezTo>
                <a:cubicBezTo>
                  <a:pt x="1546078" y="2047157"/>
                  <a:pt x="1526980" y="2050046"/>
                  <a:pt x="1516733" y="2062854"/>
                </a:cubicBezTo>
                <a:cubicBezTo>
                  <a:pt x="1507746" y="2074087"/>
                  <a:pt x="1507634" y="2090149"/>
                  <a:pt x="1503085" y="2103797"/>
                </a:cubicBezTo>
                <a:cubicBezTo>
                  <a:pt x="1512184" y="2131093"/>
                  <a:pt x="1530381" y="2158388"/>
                  <a:pt x="1503085" y="2185684"/>
                </a:cubicBezTo>
                <a:cubicBezTo>
                  <a:pt x="1492913" y="2195856"/>
                  <a:pt x="1475790" y="2194783"/>
                  <a:pt x="1462142" y="2199332"/>
                </a:cubicBezTo>
                <a:cubicBezTo>
                  <a:pt x="1368243" y="2168032"/>
                  <a:pt x="1481770" y="2199332"/>
                  <a:pt x="1312016" y="2199332"/>
                </a:cubicBezTo>
                <a:cubicBezTo>
                  <a:pt x="1263979" y="2199332"/>
                  <a:pt x="1231407" y="2186110"/>
                  <a:pt x="1189186" y="2172036"/>
                </a:cubicBezTo>
                <a:cubicBezTo>
                  <a:pt x="1184637" y="2158388"/>
                  <a:pt x="1184526" y="2142326"/>
                  <a:pt x="1175539" y="2131093"/>
                </a:cubicBezTo>
                <a:cubicBezTo>
                  <a:pt x="1156297" y="2107041"/>
                  <a:pt x="1120625" y="2099141"/>
                  <a:pt x="1093652" y="2090150"/>
                </a:cubicBezTo>
                <a:cubicBezTo>
                  <a:pt x="1080004" y="2081051"/>
                  <a:pt x="1067380" y="2070190"/>
                  <a:pt x="1052709" y="2062854"/>
                </a:cubicBezTo>
                <a:cubicBezTo>
                  <a:pt x="939687" y="2006342"/>
                  <a:pt x="1088177" y="2100145"/>
                  <a:pt x="970822" y="2021911"/>
                </a:cubicBezTo>
                <a:cubicBezTo>
                  <a:pt x="836967" y="2066529"/>
                  <a:pt x="917608" y="2051595"/>
                  <a:pt x="725163" y="2035559"/>
                </a:cubicBezTo>
                <a:cubicBezTo>
                  <a:pt x="593366" y="1947694"/>
                  <a:pt x="801492" y="2078939"/>
                  <a:pt x="615980" y="1994615"/>
                </a:cubicBezTo>
                <a:cubicBezTo>
                  <a:pt x="586115" y="1981040"/>
                  <a:pt x="565216" y="1950398"/>
                  <a:pt x="534094" y="1940024"/>
                </a:cubicBezTo>
                <a:lnTo>
                  <a:pt x="452207" y="1912729"/>
                </a:lnTo>
                <a:cubicBezTo>
                  <a:pt x="443109" y="1899081"/>
                  <a:pt x="427232" y="1888023"/>
                  <a:pt x="424912" y="1871785"/>
                </a:cubicBezTo>
                <a:cubicBezTo>
                  <a:pt x="417249" y="1818141"/>
                  <a:pt x="445068" y="1812856"/>
                  <a:pt x="479503" y="1789899"/>
                </a:cubicBezTo>
                <a:cubicBezTo>
                  <a:pt x="488601" y="1753505"/>
                  <a:pt x="499441" y="1717503"/>
                  <a:pt x="506798" y="1680717"/>
                </a:cubicBezTo>
                <a:cubicBezTo>
                  <a:pt x="516813" y="1630641"/>
                  <a:pt x="522628" y="1569352"/>
                  <a:pt x="561389" y="1530591"/>
                </a:cubicBezTo>
                <a:cubicBezTo>
                  <a:pt x="572987" y="1518993"/>
                  <a:pt x="588685" y="1512394"/>
                  <a:pt x="602333" y="1503296"/>
                </a:cubicBezTo>
                <a:cubicBezTo>
                  <a:pt x="606882" y="1471451"/>
                  <a:pt x="606737" y="1438573"/>
                  <a:pt x="615980" y="1407762"/>
                </a:cubicBezTo>
                <a:cubicBezTo>
                  <a:pt x="620693" y="1392051"/>
                  <a:pt x="641465" y="1383121"/>
                  <a:pt x="643276" y="1366818"/>
                </a:cubicBezTo>
                <a:cubicBezTo>
                  <a:pt x="650281" y="1303778"/>
                  <a:pt x="631137" y="1287195"/>
                  <a:pt x="602333" y="1243988"/>
                </a:cubicBezTo>
                <a:cubicBezTo>
                  <a:pt x="619807" y="1191564"/>
                  <a:pt x="632203" y="1174718"/>
                  <a:pt x="602333" y="1107511"/>
                </a:cubicBezTo>
                <a:cubicBezTo>
                  <a:pt x="595671" y="1092522"/>
                  <a:pt x="575037" y="1089314"/>
                  <a:pt x="561389" y="1080215"/>
                </a:cubicBezTo>
                <a:lnTo>
                  <a:pt x="534094" y="998329"/>
                </a:lnTo>
                <a:cubicBezTo>
                  <a:pt x="529545" y="984681"/>
                  <a:pt x="523267" y="971492"/>
                  <a:pt x="520446" y="957385"/>
                </a:cubicBezTo>
                <a:cubicBezTo>
                  <a:pt x="515897" y="934639"/>
                  <a:pt x="516397" y="910264"/>
                  <a:pt x="506798" y="889147"/>
                </a:cubicBezTo>
                <a:cubicBezTo>
                  <a:pt x="493223" y="859282"/>
                  <a:pt x="483329" y="817634"/>
                  <a:pt x="452207" y="807260"/>
                </a:cubicBezTo>
                <a:cubicBezTo>
                  <a:pt x="395703" y="788425"/>
                  <a:pt x="423234" y="801592"/>
                  <a:pt x="370321" y="766317"/>
                </a:cubicBezTo>
                <a:cubicBezTo>
                  <a:pt x="308897" y="674181"/>
                  <a:pt x="391199" y="775596"/>
                  <a:pt x="247491" y="711726"/>
                </a:cubicBezTo>
                <a:cubicBezTo>
                  <a:pt x="232502" y="705064"/>
                  <a:pt x="229294" y="684430"/>
                  <a:pt x="220195" y="670782"/>
                </a:cubicBezTo>
                <a:cubicBezTo>
                  <a:pt x="206613" y="674177"/>
                  <a:pt x="105451" y="700388"/>
                  <a:pt x="97366" y="698078"/>
                </a:cubicBezTo>
                <a:cubicBezTo>
                  <a:pt x="81595" y="693572"/>
                  <a:pt x="81668" y="668733"/>
                  <a:pt x="70070" y="657135"/>
                </a:cubicBezTo>
                <a:cubicBezTo>
                  <a:pt x="58472" y="645537"/>
                  <a:pt x="42775" y="638938"/>
                  <a:pt x="29127" y="629839"/>
                </a:cubicBezTo>
                <a:cubicBezTo>
                  <a:pt x="20028" y="602544"/>
                  <a:pt x="-7267" y="575248"/>
                  <a:pt x="1831" y="547953"/>
                </a:cubicBezTo>
                <a:cubicBezTo>
                  <a:pt x="6380" y="534305"/>
                  <a:pt x="5306" y="517182"/>
                  <a:pt x="15479" y="507009"/>
                </a:cubicBezTo>
                <a:cubicBezTo>
                  <a:pt x="62408" y="460080"/>
                  <a:pt x="86823" y="455932"/>
                  <a:pt x="138309" y="438771"/>
                </a:cubicBezTo>
                <a:cubicBezTo>
                  <a:pt x="151957" y="443320"/>
                  <a:pt x="164866" y="452418"/>
                  <a:pt x="179252" y="452418"/>
                </a:cubicBezTo>
                <a:cubicBezTo>
                  <a:pt x="193638" y="452418"/>
                  <a:pt x="206363" y="442723"/>
                  <a:pt x="220195" y="438771"/>
                </a:cubicBezTo>
                <a:cubicBezTo>
                  <a:pt x="340136" y="404503"/>
                  <a:pt x="217574" y="444194"/>
                  <a:pt x="315730" y="411475"/>
                </a:cubicBezTo>
                <a:lnTo>
                  <a:pt x="397616" y="438771"/>
                </a:lnTo>
                <a:lnTo>
                  <a:pt x="438560" y="452418"/>
                </a:lnTo>
                <a:cubicBezTo>
                  <a:pt x="447658" y="466066"/>
                  <a:pt x="453047" y="483115"/>
                  <a:pt x="465855" y="493362"/>
                </a:cubicBezTo>
                <a:cubicBezTo>
                  <a:pt x="477088" y="502349"/>
                  <a:pt x="492412" y="507009"/>
                  <a:pt x="506798" y="507009"/>
                </a:cubicBezTo>
                <a:cubicBezTo>
                  <a:pt x="539740" y="507009"/>
                  <a:pt x="583669" y="490485"/>
                  <a:pt x="615980" y="479714"/>
                </a:cubicBezTo>
                <a:cubicBezTo>
                  <a:pt x="643276" y="488812"/>
                  <a:pt x="688768" y="534305"/>
                  <a:pt x="697867" y="507009"/>
                </a:cubicBezTo>
                <a:lnTo>
                  <a:pt x="725163" y="425123"/>
                </a:lnTo>
                <a:cubicBezTo>
                  <a:pt x="711515" y="420574"/>
                  <a:pt x="695453" y="420462"/>
                  <a:pt x="684219" y="411475"/>
                </a:cubicBezTo>
                <a:cubicBezTo>
                  <a:pt x="660168" y="392234"/>
                  <a:pt x="652266" y="356559"/>
                  <a:pt x="643276" y="329588"/>
                </a:cubicBezTo>
                <a:cubicBezTo>
                  <a:pt x="647825" y="315940"/>
                  <a:pt x="646752" y="298817"/>
                  <a:pt x="656924" y="288645"/>
                </a:cubicBezTo>
                <a:cubicBezTo>
                  <a:pt x="667096" y="278473"/>
                  <a:pt x="683481" y="274997"/>
                  <a:pt x="697867" y="274997"/>
                </a:cubicBezTo>
                <a:cubicBezTo>
                  <a:pt x="745857" y="274997"/>
                  <a:pt x="781740" y="335445"/>
                  <a:pt x="820697" y="343236"/>
                </a:cubicBezTo>
                <a:cubicBezTo>
                  <a:pt x="916070" y="362311"/>
                  <a:pt x="866055" y="353070"/>
                  <a:pt x="970822" y="370532"/>
                </a:cubicBezTo>
                <a:cubicBezTo>
                  <a:pt x="998118" y="365983"/>
                  <a:pt x="1025574" y="362311"/>
                  <a:pt x="1052709" y="356884"/>
                </a:cubicBezTo>
                <a:cubicBezTo>
                  <a:pt x="1071102" y="353205"/>
                  <a:pt x="1092653" y="354953"/>
                  <a:pt x="1107300" y="343236"/>
                </a:cubicBezTo>
                <a:cubicBezTo>
                  <a:pt x="1118534" y="334249"/>
                  <a:pt x="1110776" y="312465"/>
                  <a:pt x="1120948" y="302293"/>
                </a:cubicBezTo>
                <a:cubicBezTo>
                  <a:pt x="1131120" y="292121"/>
                  <a:pt x="1147848" y="291766"/>
                  <a:pt x="1161891" y="288645"/>
                </a:cubicBezTo>
                <a:cubicBezTo>
                  <a:pt x="1188904" y="282642"/>
                  <a:pt x="1216482" y="279546"/>
                  <a:pt x="1243777" y="274997"/>
                </a:cubicBezTo>
                <a:cubicBezTo>
                  <a:pt x="1308659" y="231744"/>
                  <a:pt x="1269163" y="252887"/>
                  <a:pt x="1366607" y="220406"/>
                </a:cubicBezTo>
                <a:lnTo>
                  <a:pt x="1407551" y="206759"/>
                </a:lnTo>
                <a:cubicBezTo>
                  <a:pt x="1472426" y="12129"/>
                  <a:pt x="1407235" y="214684"/>
                  <a:pt x="1448494" y="70281"/>
                </a:cubicBezTo>
                <a:cubicBezTo>
                  <a:pt x="1452446" y="56449"/>
                  <a:pt x="1449275" y="35772"/>
                  <a:pt x="1462142" y="29338"/>
                </a:cubicBezTo>
                <a:cubicBezTo>
                  <a:pt x="1490914" y="14952"/>
                  <a:pt x="1525831" y="20239"/>
                  <a:pt x="1557676" y="15690"/>
                </a:cubicBezTo>
                <a:cubicBezTo>
                  <a:pt x="1643879" y="-13045"/>
                  <a:pt x="1630464" y="4317"/>
                  <a:pt x="1653210" y="15690"/>
                </a:cubicBez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5145206" y="2402006"/>
            <a:ext cx="3730233" cy="2088107"/>
          </a:xfrm>
          <a:custGeom>
            <a:avLst/>
            <a:gdLst>
              <a:gd name="connsiteX0" fmla="*/ 1501254 w 3730233"/>
              <a:gd name="connsiteY0" fmla="*/ 1937982 h 2088107"/>
              <a:gd name="connsiteX1" fmla="*/ 1460310 w 3730233"/>
              <a:gd name="connsiteY1" fmla="*/ 1869743 h 2088107"/>
              <a:gd name="connsiteX2" fmla="*/ 1419367 w 3730233"/>
              <a:gd name="connsiteY2" fmla="*/ 1856095 h 2088107"/>
              <a:gd name="connsiteX3" fmla="*/ 1392072 w 3730233"/>
              <a:gd name="connsiteY3" fmla="*/ 1774209 h 2088107"/>
              <a:gd name="connsiteX4" fmla="*/ 1378424 w 3730233"/>
              <a:gd name="connsiteY4" fmla="*/ 1733266 h 2088107"/>
              <a:gd name="connsiteX5" fmla="*/ 1419367 w 3730233"/>
              <a:gd name="connsiteY5" fmla="*/ 1719618 h 2088107"/>
              <a:gd name="connsiteX6" fmla="*/ 1473958 w 3730233"/>
              <a:gd name="connsiteY6" fmla="*/ 1801504 h 2088107"/>
              <a:gd name="connsiteX7" fmla="*/ 1528549 w 3730233"/>
              <a:gd name="connsiteY7" fmla="*/ 1787857 h 2088107"/>
              <a:gd name="connsiteX8" fmla="*/ 1514901 w 3730233"/>
              <a:gd name="connsiteY8" fmla="*/ 1746913 h 2088107"/>
              <a:gd name="connsiteX9" fmla="*/ 1596788 w 3730233"/>
              <a:gd name="connsiteY9" fmla="*/ 1719618 h 2088107"/>
              <a:gd name="connsiteX10" fmla="*/ 1733266 w 3730233"/>
              <a:gd name="connsiteY10" fmla="*/ 1746913 h 2088107"/>
              <a:gd name="connsiteX11" fmla="*/ 1856095 w 3730233"/>
              <a:gd name="connsiteY11" fmla="*/ 1787857 h 2088107"/>
              <a:gd name="connsiteX12" fmla="*/ 1897039 w 3730233"/>
              <a:gd name="connsiteY12" fmla="*/ 1801504 h 2088107"/>
              <a:gd name="connsiteX13" fmla="*/ 1965278 w 3730233"/>
              <a:gd name="connsiteY13" fmla="*/ 1815152 h 2088107"/>
              <a:gd name="connsiteX14" fmla="*/ 2047164 w 3730233"/>
              <a:gd name="connsiteY14" fmla="*/ 1842448 h 2088107"/>
              <a:gd name="connsiteX15" fmla="*/ 2088107 w 3730233"/>
              <a:gd name="connsiteY15" fmla="*/ 1856095 h 2088107"/>
              <a:gd name="connsiteX16" fmla="*/ 2361063 w 3730233"/>
              <a:gd name="connsiteY16" fmla="*/ 1883391 h 2088107"/>
              <a:gd name="connsiteX17" fmla="*/ 2415654 w 3730233"/>
              <a:gd name="connsiteY17" fmla="*/ 1937982 h 2088107"/>
              <a:gd name="connsiteX18" fmla="*/ 2456597 w 3730233"/>
              <a:gd name="connsiteY18" fmla="*/ 1965278 h 2088107"/>
              <a:gd name="connsiteX19" fmla="*/ 2565779 w 3730233"/>
              <a:gd name="connsiteY19" fmla="*/ 2060812 h 2088107"/>
              <a:gd name="connsiteX20" fmla="*/ 2606722 w 3730233"/>
              <a:gd name="connsiteY20" fmla="*/ 2088107 h 2088107"/>
              <a:gd name="connsiteX21" fmla="*/ 2797791 w 3730233"/>
              <a:gd name="connsiteY21" fmla="*/ 2060812 h 2088107"/>
              <a:gd name="connsiteX22" fmla="*/ 2838734 w 3730233"/>
              <a:gd name="connsiteY22" fmla="*/ 2033516 h 2088107"/>
              <a:gd name="connsiteX23" fmla="*/ 2920621 w 3730233"/>
              <a:gd name="connsiteY23" fmla="*/ 2006221 h 2088107"/>
              <a:gd name="connsiteX24" fmla="*/ 2947916 w 3730233"/>
              <a:gd name="connsiteY24" fmla="*/ 1924334 h 2088107"/>
              <a:gd name="connsiteX25" fmla="*/ 2975212 w 3730233"/>
              <a:gd name="connsiteY25" fmla="*/ 1883391 h 2088107"/>
              <a:gd name="connsiteX26" fmla="*/ 2988860 w 3730233"/>
              <a:gd name="connsiteY26" fmla="*/ 1842448 h 2088107"/>
              <a:gd name="connsiteX27" fmla="*/ 3043451 w 3730233"/>
              <a:gd name="connsiteY27" fmla="*/ 1828800 h 2088107"/>
              <a:gd name="connsiteX28" fmla="*/ 3070746 w 3730233"/>
              <a:gd name="connsiteY28" fmla="*/ 1869743 h 2088107"/>
              <a:gd name="connsiteX29" fmla="*/ 3207224 w 3730233"/>
              <a:gd name="connsiteY29" fmla="*/ 1869743 h 2088107"/>
              <a:gd name="connsiteX30" fmla="*/ 3425588 w 3730233"/>
              <a:gd name="connsiteY30" fmla="*/ 1856095 h 2088107"/>
              <a:gd name="connsiteX31" fmla="*/ 3398293 w 3730233"/>
              <a:gd name="connsiteY31" fmla="*/ 1719618 h 2088107"/>
              <a:gd name="connsiteX32" fmla="*/ 3343701 w 3730233"/>
              <a:gd name="connsiteY32" fmla="*/ 1637731 h 2088107"/>
              <a:gd name="connsiteX33" fmla="*/ 3330054 w 3730233"/>
              <a:gd name="connsiteY33" fmla="*/ 1596788 h 2088107"/>
              <a:gd name="connsiteX34" fmla="*/ 3302758 w 3730233"/>
              <a:gd name="connsiteY34" fmla="*/ 1487606 h 2088107"/>
              <a:gd name="connsiteX35" fmla="*/ 3275463 w 3730233"/>
              <a:gd name="connsiteY35" fmla="*/ 1446663 h 2088107"/>
              <a:gd name="connsiteX36" fmla="*/ 3521122 w 3730233"/>
              <a:gd name="connsiteY36" fmla="*/ 1405719 h 2088107"/>
              <a:gd name="connsiteX37" fmla="*/ 3548418 w 3730233"/>
              <a:gd name="connsiteY37" fmla="*/ 1364776 h 2088107"/>
              <a:gd name="connsiteX38" fmla="*/ 3671248 w 3730233"/>
              <a:gd name="connsiteY38" fmla="*/ 1323833 h 2088107"/>
              <a:gd name="connsiteX39" fmla="*/ 3698543 w 3730233"/>
              <a:gd name="connsiteY39" fmla="*/ 1187355 h 2088107"/>
              <a:gd name="connsiteX40" fmla="*/ 3657600 w 3730233"/>
              <a:gd name="connsiteY40" fmla="*/ 1173707 h 2088107"/>
              <a:gd name="connsiteX41" fmla="*/ 3616657 w 3730233"/>
              <a:gd name="connsiteY41" fmla="*/ 1146412 h 2088107"/>
              <a:gd name="connsiteX42" fmla="*/ 3603009 w 3730233"/>
              <a:gd name="connsiteY42" fmla="*/ 1105469 h 2088107"/>
              <a:gd name="connsiteX43" fmla="*/ 3562066 w 3730233"/>
              <a:gd name="connsiteY43" fmla="*/ 1091821 h 2088107"/>
              <a:gd name="connsiteX44" fmla="*/ 3480179 w 3730233"/>
              <a:gd name="connsiteY44" fmla="*/ 1050878 h 2088107"/>
              <a:gd name="connsiteX45" fmla="*/ 3439236 w 3730233"/>
              <a:gd name="connsiteY45" fmla="*/ 1023582 h 2088107"/>
              <a:gd name="connsiteX46" fmla="*/ 3384645 w 3730233"/>
              <a:gd name="connsiteY46" fmla="*/ 968991 h 2088107"/>
              <a:gd name="connsiteX47" fmla="*/ 3316406 w 3730233"/>
              <a:gd name="connsiteY47" fmla="*/ 914400 h 2088107"/>
              <a:gd name="connsiteX48" fmla="*/ 3289110 w 3730233"/>
              <a:gd name="connsiteY48" fmla="*/ 873457 h 2088107"/>
              <a:gd name="connsiteX49" fmla="*/ 3207224 w 3730233"/>
              <a:gd name="connsiteY49" fmla="*/ 818866 h 2088107"/>
              <a:gd name="connsiteX50" fmla="*/ 3166281 w 3730233"/>
              <a:gd name="connsiteY50" fmla="*/ 736979 h 2088107"/>
              <a:gd name="connsiteX51" fmla="*/ 3125337 w 3730233"/>
              <a:gd name="connsiteY51" fmla="*/ 723331 h 2088107"/>
              <a:gd name="connsiteX52" fmla="*/ 2947916 w 3730233"/>
              <a:gd name="connsiteY52" fmla="*/ 682388 h 2088107"/>
              <a:gd name="connsiteX53" fmla="*/ 2715904 w 3730233"/>
              <a:gd name="connsiteY53" fmla="*/ 614149 h 2088107"/>
              <a:gd name="connsiteX54" fmla="*/ 2634018 w 3730233"/>
              <a:gd name="connsiteY54" fmla="*/ 586854 h 2088107"/>
              <a:gd name="connsiteX55" fmla="*/ 2593075 w 3730233"/>
              <a:gd name="connsiteY55" fmla="*/ 573206 h 2088107"/>
              <a:gd name="connsiteX56" fmla="*/ 2497540 w 3730233"/>
              <a:gd name="connsiteY56" fmla="*/ 545910 h 2088107"/>
              <a:gd name="connsiteX57" fmla="*/ 2361063 w 3730233"/>
              <a:gd name="connsiteY57" fmla="*/ 573206 h 2088107"/>
              <a:gd name="connsiteX58" fmla="*/ 2320119 w 3730233"/>
              <a:gd name="connsiteY58" fmla="*/ 614149 h 2088107"/>
              <a:gd name="connsiteX59" fmla="*/ 2292824 w 3730233"/>
              <a:gd name="connsiteY59" fmla="*/ 655093 h 2088107"/>
              <a:gd name="connsiteX60" fmla="*/ 2224585 w 3730233"/>
              <a:gd name="connsiteY60" fmla="*/ 586854 h 2088107"/>
              <a:gd name="connsiteX61" fmla="*/ 2156346 w 3730233"/>
              <a:gd name="connsiteY61" fmla="*/ 655093 h 2088107"/>
              <a:gd name="connsiteX62" fmla="*/ 2115403 w 3730233"/>
              <a:gd name="connsiteY62" fmla="*/ 641445 h 2088107"/>
              <a:gd name="connsiteX63" fmla="*/ 2088107 w 3730233"/>
              <a:gd name="connsiteY63" fmla="*/ 600501 h 2088107"/>
              <a:gd name="connsiteX64" fmla="*/ 1951630 w 3730233"/>
              <a:gd name="connsiteY64" fmla="*/ 559558 h 2088107"/>
              <a:gd name="connsiteX65" fmla="*/ 1924334 w 3730233"/>
              <a:gd name="connsiteY65" fmla="*/ 518615 h 2088107"/>
              <a:gd name="connsiteX66" fmla="*/ 1992573 w 3730233"/>
              <a:gd name="connsiteY66" fmla="*/ 423081 h 2088107"/>
              <a:gd name="connsiteX67" fmla="*/ 1910687 w 3730233"/>
              <a:gd name="connsiteY67" fmla="*/ 395785 h 2088107"/>
              <a:gd name="connsiteX68" fmla="*/ 1856095 w 3730233"/>
              <a:gd name="connsiteY68" fmla="*/ 286603 h 2088107"/>
              <a:gd name="connsiteX69" fmla="*/ 1692322 w 3730233"/>
              <a:gd name="connsiteY69" fmla="*/ 218364 h 2088107"/>
              <a:gd name="connsiteX70" fmla="*/ 1678675 w 3730233"/>
              <a:gd name="connsiteY70" fmla="*/ 177421 h 2088107"/>
              <a:gd name="connsiteX71" fmla="*/ 1596788 w 3730233"/>
              <a:gd name="connsiteY71" fmla="*/ 136478 h 2088107"/>
              <a:gd name="connsiteX72" fmla="*/ 1555845 w 3730233"/>
              <a:gd name="connsiteY72" fmla="*/ 109182 h 2088107"/>
              <a:gd name="connsiteX73" fmla="*/ 1473958 w 3730233"/>
              <a:gd name="connsiteY73" fmla="*/ 81887 h 2088107"/>
              <a:gd name="connsiteX74" fmla="*/ 1351128 w 3730233"/>
              <a:gd name="connsiteY74" fmla="*/ 40943 h 2088107"/>
              <a:gd name="connsiteX75" fmla="*/ 1269242 w 3730233"/>
              <a:gd name="connsiteY75" fmla="*/ 13648 h 2088107"/>
              <a:gd name="connsiteX76" fmla="*/ 1228298 w 3730233"/>
              <a:gd name="connsiteY76" fmla="*/ 0 h 2088107"/>
              <a:gd name="connsiteX77" fmla="*/ 1173707 w 3730233"/>
              <a:gd name="connsiteY77" fmla="*/ 13648 h 2088107"/>
              <a:gd name="connsiteX78" fmla="*/ 1105469 w 3730233"/>
              <a:gd name="connsiteY78" fmla="*/ 109182 h 2088107"/>
              <a:gd name="connsiteX79" fmla="*/ 1050878 w 3730233"/>
              <a:gd name="connsiteY79" fmla="*/ 54591 h 2088107"/>
              <a:gd name="connsiteX80" fmla="*/ 968991 w 3730233"/>
              <a:gd name="connsiteY80" fmla="*/ 0 h 2088107"/>
              <a:gd name="connsiteX81" fmla="*/ 928048 w 3730233"/>
              <a:gd name="connsiteY81" fmla="*/ 27295 h 2088107"/>
              <a:gd name="connsiteX82" fmla="*/ 791570 w 3730233"/>
              <a:gd name="connsiteY82" fmla="*/ 54591 h 2088107"/>
              <a:gd name="connsiteX83" fmla="*/ 641445 w 3730233"/>
              <a:gd name="connsiteY83" fmla="*/ 40943 h 2088107"/>
              <a:gd name="connsiteX84" fmla="*/ 573206 w 3730233"/>
              <a:gd name="connsiteY84" fmla="*/ 54591 h 2088107"/>
              <a:gd name="connsiteX85" fmla="*/ 559558 w 3730233"/>
              <a:gd name="connsiteY85" fmla="*/ 109182 h 2088107"/>
              <a:gd name="connsiteX86" fmla="*/ 545910 w 3730233"/>
              <a:gd name="connsiteY86" fmla="*/ 150125 h 2088107"/>
              <a:gd name="connsiteX87" fmla="*/ 504967 w 3730233"/>
              <a:gd name="connsiteY87" fmla="*/ 163773 h 2088107"/>
              <a:gd name="connsiteX88" fmla="*/ 491319 w 3730233"/>
              <a:gd name="connsiteY88" fmla="*/ 204716 h 2088107"/>
              <a:gd name="connsiteX89" fmla="*/ 477672 w 3730233"/>
              <a:gd name="connsiteY89" fmla="*/ 286603 h 2088107"/>
              <a:gd name="connsiteX90" fmla="*/ 450376 w 3730233"/>
              <a:gd name="connsiteY90" fmla="*/ 327546 h 2088107"/>
              <a:gd name="connsiteX91" fmla="*/ 436728 w 3730233"/>
              <a:gd name="connsiteY91" fmla="*/ 368490 h 2088107"/>
              <a:gd name="connsiteX92" fmla="*/ 504967 w 3730233"/>
              <a:gd name="connsiteY92" fmla="*/ 491319 h 2088107"/>
              <a:gd name="connsiteX93" fmla="*/ 532263 w 3730233"/>
              <a:gd name="connsiteY93" fmla="*/ 532263 h 2088107"/>
              <a:gd name="connsiteX94" fmla="*/ 477672 w 3730233"/>
              <a:gd name="connsiteY94" fmla="*/ 655093 h 2088107"/>
              <a:gd name="connsiteX95" fmla="*/ 436728 w 3730233"/>
              <a:gd name="connsiteY95" fmla="*/ 682388 h 2088107"/>
              <a:gd name="connsiteX96" fmla="*/ 423081 w 3730233"/>
              <a:gd name="connsiteY96" fmla="*/ 723331 h 2088107"/>
              <a:gd name="connsiteX97" fmla="*/ 504967 w 3730233"/>
              <a:gd name="connsiteY97" fmla="*/ 723331 h 2088107"/>
              <a:gd name="connsiteX98" fmla="*/ 450376 w 3730233"/>
              <a:gd name="connsiteY98" fmla="*/ 791570 h 2088107"/>
              <a:gd name="connsiteX99" fmla="*/ 423081 w 3730233"/>
              <a:gd name="connsiteY99" fmla="*/ 832513 h 2088107"/>
              <a:gd name="connsiteX100" fmla="*/ 272955 w 3730233"/>
              <a:gd name="connsiteY100" fmla="*/ 873457 h 2088107"/>
              <a:gd name="connsiteX101" fmla="*/ 232012 w 3730233"/>
              <a:gd name="connsiteY101" fmla="*/ 900752 h 2088107"/>
              <a:gd name="connsiteX102" fmla="*/ 177421 w 3730233"/>
              <a:gd name="connsiteY102" fmla="*/ 982639 h 2088107"/>
              <a:gd name="connsiteX103" fmla="*/ 218364 w 3730233"/>
              <a:gd name="connsiteY103" fmla="*/ 1009934 h 2088107"/>
              <a:gd name="connsiteX104" fmla="*/ 259307 w 3730233"/>
              <a:gd name="connsiteY104" fmla="*/ 1023582 h 2088107"/>
              <a:gd name="connsiteX105" fmla="*/ 272955 w 3730233"/>
              <a:gd name="connsiteY105" fmla="*/ 1105469 h 2088107"/>
              <a:gd name="connsiteX106" fmla="*/ 191069 w 3730233"/>
              <a:gd name="connsiteY106" fmla="*/ 1160060 h 2088107"/>
              <a:gd name="connsiteX107" fmla="*/ 177421 w 3730233"/>
              <a:gd name="connsiteY107" fmla="*/ 1214651 h 2088107"/>
              <a:gd name="connsiteX108" fmla="*/ 136478 w 3730233"/>
              <a:gd name="connsiteY108" fmla="*/ 1241946 h 2088107"/>
              <a:gd name="connsiteX109" fmla="*/ 95534 w 3730233"/>
              <a:gd name="connsiteY109" fmla="*/ 1228298 h 2088107"/>
              <a:gd name="connsiteX110" fmla="*/ 54591 w 3730233"/>
              <a:gd name="connsiteY110" fmla="*/ 1201003 h 2088107"/>
              <a:gd name="connsiteX111" fmla="*/ 13648 w 3730233"/>
              <a:gd name="connsiteY111" fmla="*/ 1214651 h 2088107"/>
              <a:gd name="connsiteX112" fmla="*/ 0 w 3730233"/>
              <a:gd name="connsiteY112" fmla="*/ 1255594 h 2088107"/>
              <a:gd name="connsiteX113" fmla="*/ 54591 w 3730233"/>
              <a:gd name="connsiteY113" fmla="*/ 1310185 h 2088107"/>
              <a:gd name="connsiteX114" fmla="*/ 150125 w 3730233"/>
              <a:gd name="connsiteY114" fmla="*/ 1337481 h 2088107"/>
              <a:gd name="connsiteX115" fmla="*/ 191069 w 3730233"/>
              <a:gd name="connsiteY115" fmla="*/ 1419367 h 2088107"/>
              <a:gd name="connsiteX116" fmla="*/ 232012 w 3730233"/>
              <a:gd name="connsiteY116" fmla="*/ 1501254 h 2088107"/>
              <a:gd name="connsiteX117" fmla="*/ 245660 w 3730233"/>
              <a:gd name="connsiteY117" fmla="*/ 1624084 h 2088107"/>
              <a:gd name="connsiteX118" fmla="*/ 286603 w 3730233"/>
              <a:gd name="connsiteY118" fmla="*/ 1610436 h 2088107"/>
              <a:gd name="connsiteX119" fmla="*/ 300251 w 3730233"/>
              <a:gd name="connsiteY119" fmla="*/ 1651379 h 2088107"/>
              <a:gd name="connsiteX120" fmla="*/ 368490 w 3730233"/>
              <a:gd name="connsiteY120" fmla="*/ 1596788 h 2088107"/>
              <a:gd name="connsiteX121" fmla="*/ 395785 w 3730233"/>
              <a:gd name="connsiteY121" fmla="*/ 1555845 h 2088107"/>
              <a:gd name="connsiteX122" fmla="*/ 477672 w 3730233"/>
              <a:gd name="connsiteY122" fmla="*/ 1501254 h 2088107"/>
              <a:gd name="connsiteX123" fmla="*/ 545910 w 3730233"/>
              <a:gd name="connsiteY123" fmla="*/ 1405719 h 2088107"/>
              <a:gd name="connsiteX124" fmla="*/ 655093 w 3730233"/>
              <a:gd name="connsiteY124" fmla="*/ 1419367 h 2088107"/>
              <a:gd name="connsiteX125" fmla="*/ 736979 w 3730233"/>
              <a:gd name="connsiteY125" fmla="*/ 1446663 h 2088107"/>
              <a:gd name="connsiteX126" fmla="*/ 764275 w 3730233"/>
              <a:gd name="connsiteY126" fmla="*/ 1487606 h 2088107"/>
              <a:gd name="connsiteX127" fmla="*/ 873457 w 3730233"/>
              <a:gd name="connsiteY127" fmla="*/ 1514901 h 2088107"/>
              <a:gd name="connsiteX128" fmla="*/ 859809 w 3730233"/>
              <a:gd name="connsiteY128" fmla="*/ 1569493 h 2088107"/>
              <a:gd name="connsiteX129" fmla="*/ 818866 w 3730233"/>
              <a:gd name="connsiteY129" fmla="*/ 1596788 h 2088107"/>
              <a:gd name="connsiteX130" fmla="*/ 900752 w 3730233"/>
              <a:gd name="connsiteY130" fmla="*/ 1624084 h 2088107"/>
              <a:gd name="connsiteX131" fmla="*/ 941695 w 3730233"/>
              <a:gd name="connsiteY131" fmla="*/ 1651379 h 2088107"/>
              <a:gd name="connsiteX132" fmla="*/ 1023582 w 3730233"/>
              <a:gd name="connsiteY132" fmla="*/ 1678675 h 2088107"/>
              <a:gd name="connsiteX133" fmla="*/ 1050878 w 3730233"/>
              <a:gd name="connsiteY133" fmla="*/ 1719618 h 2088107"/>
              <a:gd name="connsiteX134" fmla="*/ 1091821 w 3730233"/>
              <a:gd name="connsiteY134" fmla="*/ 1733266 h 2088107"/>
              <a:gd name="connsiteX135" fmla="*/ 1132764 w 3730233"/>
              <a:gd name="connsiteY135" fmla="*/ 1760561 h 2088107"/>
              <a:gd name="connsiteX136" fmla="*/ 1173707 w 3730233"/>
              <a:gd name="connsiteY136" fmla="*/ 1869743 h 2088107"/>
              <a:gd name="connsiteX137" fmla="*/ 1501254 w 3730233"/>
              <a:gd name="connsiteY137" fmla="*/ 1937982 h 2088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3730233" h="2088107">
                <a:moveTo>
                  <a:pt x="1501254" y="1937982"/>
                </a:moveTo>
                <a:cubicBezTo>
                  <a:pt x="1549021" y="1937982"/>
                  <a:pt x="1479067" y="1888500"/>
                  <a:pt x="1460310" y="1869743"/>
                </a:cubicBezTo>
                <a:cubicBezTo>
                  <a:pt x="1450138" y="1859571"/>
                  <a:pt x="1427729" y="1867801"/>
                  <a:pt x="1419367" y="1856095"/>
                </a:cubicBezTo>
                <a:cubicBezTo>
                  <a:pt x="1402644" y="1832682"/>
                  <a:pt x="1401170" y="1801504"/>
                  <a:pt x="1392072" y="1774209"/>
                </a:cubicBezTo>
                <a:lnTo>
                  <a:pt x="1378424" y="1733266"/>
                </a:lnTo>
                <a:cubicBezTo>
                  <a:pt x="1392072" y="1728717"/>
                  <a:pt x="1405177" y="1717253"/>
                  <a:pt x="1419367" y="1719618"/>
                </a:cubicBezTo>
                <a:cubicBezTo>
                  <a:pt x="1468541" y="1727813"/>
                  <a:pt x="1464767" y="1764740"/>
                  <a:pt x="1473958" y="1801504"/>
                </a:cubicBezTo>
                <a:cubicBezTo>
                  <a:pt x="1492155" y="1796955"/>
                  <a:pt x="1517295" y="1802863"/>
                  <a:pt x="1528549" y="1787857"/>
                </a:cubicBezTo>
                <a:cubicBezTo>
                  <a:pt x="1537181" y="1776348"/>
                  <a:pt x="1504728" y="1757086"/>
                  <a:pt x="1514901" y="1746913"/>
                </a:cubicBezTo>
                <a:cubicBezTo>
                  <a:pt x="1535246" y="1726568"/>
                  <a:pt x="1596788" y="1719618"/>
                  <a:pt x="1596788" y="1719618"/>
                </a:cubicBezTo>
                <a:cubicBezTo>
                  <a:pt x="1652110" y="1728838"/>
                  <a:pt x="1682376" y="1731646"/>
                  <a:pt x="1733266" y="1746913"/>
                </a:cubicBezTo>
                <a:cubicBezTo>
                  <a:pt x="1733286" y="1746919"/>
                  <a:pt x="1835613" y="1781030"/>
                  <a:pt x="1856095" y="1787857"/>
                </a:cubicBezTo>
                <a:cubicBezTo>
                  <a:pt x="1869743" y="1792406"/>
                  <a:pt x="1882932" y="1798683"/>
                  <a:pt x="1897039" y="1801504"/>
                </a:cubicBezTo>
                <a:cubicBezTo>
                  <a:pt x="1919785" y="1806053"/>
                  <a:pt x="1942899" y="1809048"/>
                  <a:pt x="1965278" y="1815152"/>
                </a:cubicBezTo>
                <a:cubicBezTo>
                  <a:pt x="1993036" y="1822723"/>
                  <a:pt x="2019869" y="1833350"/>
                  <a:pt x="2047164" y="1842448"/>
                </a:cubicBezTo>
                <a:cubicBezTo>
                  <a:pt x="2060812" y="1846997"/>
                  <a:pt x="2073866" y="1854061"/>
                  <a:pt x="2088107" y="1856095"/>
                </a:cubicBezTo>
                <a:cubicBezTo>
                  <a:pt x="2242361" y="1878132"/>
                  <a:pt x="2151568" y="1867276"/>
                  <a:pt x="2361063" y="1883391"/>
                </a:cubicBezTo>
                <a:cubicBezTo>
                  <a:pt x="2450393" y="1913168"/>
                  <a:pt x="2362718" y="1871811"/>
                  <a:pt x="2415654" y="1937982"/>
                </a:cubicBezTo>
                <a:cubicBezTo>
                  <a:pt x="2425901" y="1950790"/>
                  <a:pt x="2442949" y="1956179"/>
                  <a:pt x="2456597" y="1965278"/>
                </a:cubicBezTo>
                <a:cubicBezTo>
                  <a:pt x="2502090" y="2033516"/>
                  <a:pt x="2470246" y="1997123"/>
                  <a:pt x="2565779" y="2060812"/>
                </a:cubicBezTo>
                <a:lnTo>
                  <a:pt x="2606722" y="2088107"/>
                </a:lnTo>
                <a:cubicBezTo>
                  <a:pt x="2645079" y="2084620"/>
                  <a:pt x="2745279" y="2087069"/>
                  <a:pt x="2797791" y="2060812"/>
                </a:cubicBezTo>
                <a:cubicBezTo>
                  <a:pt x="2812462" y="2053476"/>
                  <a:pt x="2823745" y="2040178"/>
                  <a:pt x="2838734" y="2033516"/>
                </a:cubicBezTo>
                <a:cubicBezTo>
                  <a:pt x="2865026" y="2021831"/>
                  <a:pt x="2920621" y="2006221"/>
                  <a:pt x="2920621" y="2006221"/>
                </a:cubicBezTo>
                <a:cubicBezTo>
                  <a:pt x="2929719" y="1978925"/>
                  <a:pt x="2931956" y="1948274"/>
                  <a:pt x="2947916" y="1924334"/>
                </a:cubicBezTo>
                <a:cubicBezTo>
                  <a:pt x="2957015" y="1910686"/>
                  <a:pt x="2967876" y="1898062"/>
                  <a:pt x="2975212" y="1883391"/>
                </a:cubicBezTo>
                <a:cubicBezTo>
                  <a:pt x="2981646" y="1870524"/>
                  <a:pt x="2977626" y="1851435"/>
                  <a:pt x="2988860" y="1842448"/>
                </a:cubicBezTo>
                <a:cubicBezTo>
                  <a:pt x="3003507" y="1830731"/>
                  <a:pt x="3025254" y="1833349"/>
                  <a:pt x="3043451" y="1828800"/>
                </a:cubicBezTo>
                <a:cubicBezTo>
                  <a:pt x="3052549" y="1842448"/>
                  <a:pt x="3057938" y="1859497"/>
                  <a:pt x="3070746" y="1869743"/>
                </a:cubicBezTo>
                <a:cubicBezTo>
                  <a:pt x="3107703" y="1899308"/>
                  <a:pt x="3174601" y="1872580"/>
                  <a:pt x="3207224" y="1869743"/>
                </a:cubicBezTo>
                <a:cubicBezTo>
                  <a:pt x="3279880" y="1863425"/>
                  <a:pt x="3352800" y="1860644"/>
                  <a:pt x="3425588" y="1856095"/>
                </a:cubicBezTo>
                <a:cubicBezTo>
                  <a:pt x="3422198" y="1832369"/>
                  <a:pt x="3416614" y="1752597"/>
                  <a:pt x="3398293" y="1719618"/>
                </a:cubicBezTo>
                <a:cubicBezTo>
                  <a:pt x="3382361" y="1690941"/>
                  <a:pt x="3343701" y="1637731"/>
                  <a:pt x="3343701" y="1637731"/>
                </a:cubicBezTo>
                <a:cubicBezTo>
                  <a:pt x="3339152" y="1624083"/>
                  <a:pt x="3333543" y="1610744"/>
                  <a:pt x="3330054" y="1596788"/>
                </a:cubicBezTo>
                <a:cubicBezTo>
                  <a:pt x="3322267" y="1565641"/>
                  <a:pt x="3318357" y="1518804"/>
                  <a:pt x="3302758" y="1487606"/>
                </a:cubicBezTo>
                <a:cubicBezTo>
                  <a:pt x="3295423" y="1472935"/>
                  <a:pt x="3284561" y="1460311"/>
                  <a:pt x="3275463" y="1446663"/>
                </a:cubicBezTo>
                <a:cubicBezTo>
                  <a:pt x="3409318" y="1402044"/>
                  <a:pt x="3328677" y="1421756"/>
                  <a:pt x="3521122" y="1405719"/>
                </a:cubicBezTo>
                <a:cubicBezTo>
                  <a:pt x="3530221" y="1392071"/>
                  <a:pt x="3536820" y="1376374"/>
                  <a:pt x="3548418" y="1364776"/>
                </a:cubicBezTo>
                <a:cubicBezTo>
                  <a:pt x="3586799" y="1326396"/>
                  <a:pt x="3616349" y="1332983"/>
                  <a:pt x="3671248" y="1323833"/>
                </a:cubicBezTo>
                <a:cubicBezTo>
                  <a:pt x="3739066" y="1301226"/>
                  <a:pt x="3748733" y="1312831"/>
                  <a:pt x="3698543" y="1187355"/>
                </a:cubicBezTo>
                <a:cubicBezTo>
                  <a:pt x="3693200" y="1173998"/>
                  <a:pt x="3670467" y="1180141"/>
                  <a:pt x="3657600" y="1173707"/>
                </a:cubicBezTo>
                <a:cubicBezTo>
                  <a:pt x="3642929" y="1166372"/>
                  <a:pt x="3630305" y="1155510"/>
                  <a:pt x="3616657" y="1146412"/>
                </a:cubicBezTo>
                <a:cubicBezTo>
                  <a:pt x="3612108" y="1132764"/>
                  <a:pt x="3613181" y="1115641"/>
                  <a:pt x="3603009" y="1105469"/>
                </a:cubicBezTo>
                <a:cubicBezTo>
                  <a:pt x="3592837" y="1095297"/>
                  <a:pt x="3574933" y="1098255"/>
                  <a:pt x="3562066" y="1091821"/>
                </a:cubicBezTo>
                <a:cubicBezTo>
                  <a:pt x="3456248" y="1038911"/>
                  <a:pt x="3583082" y="1085177"/>
                  <a:pt x="3480179" y="1050878"/>
                </a:cubicBezTo>
                <a:cubicBezTo>
                  <a:pt x="3466531" y="1041779"/>
                  <a:pt x="3449483" y="1036390"/>
                  <a:pt x="3439236" y="1023582"/>
                </a:cubicBezTo>
                <a:cubicBezTo>
                  <a:pt x="3386300" y="957411"/>
                  <a:pt x="3473975" y="998768"/>
                  <a:pt x="3384645" y="968991"/>
                </a:cubicBezTo>
                <a:cubicBezTo>
                  <a:pt x="3306418" y="851654"/>
                  <a:pt x="3410580" y="989739"/>
                  <a:pt x="3316406" y="914400"/>
                </a:cubicBezTo>
                <a:cubicBezTo>
                  <a:pt x="3303598" y="904153"/>
                  <a:pt x="3301454" y="884258"/>
                  <a:pt x="3289110" y="873457"/>
                </a:cubicBezTo>
                <a:cubicBezTo>
                  <a:pt x="3264422" y="851855"/>
                  <a:pt x="3207224" y="818866"/>
                  <a:pt x="3207224" y="818866"/>
                </a:cubicBezTo>
                <a:cubicBezTo>
                  <a:pt x="3198234" y="791895"/>
                  <a:pt x="3190332" y="756220"/>
                  <a:pt x="3166281" y="736979"/>
                </a:cubicBezTo>
                <a:cubicBezTo>
                  <a:pt x="3155047" y="727992"/>
                  <a:pt x="3138204" y="729765"/>
                  <a:pt x="3125337" y="723331"/>
                </a:cubicBezTo>
                <a:cubicBezTo>
                  <a:pt x="3013443" y="667384"/>
                  <a:pt x="3192448" y="706842"/>
                  <a:pt x="2947916" y="682388"/>
                </a:cubicBezTo>
                <a:cubicBezTo>
                  <a:pt x="2824221" y="599924"/>
                  <a:pt x="2898700" y="630767"/>
                  <a:pt x="2715904" y="614149"/>
                </a:cubicBezTo>
                <a:lnTo>
                  <a:pt x="2634018" y="586854"/>
                </a:lnTo>
                <a:cubicBezTo>
                  <a:pt x="2620370" y="582305"/>
                  <a:pt x="2607031" y="576695"/>
                  <a:pt x="2593075" y="573206"/>
                </a:cubicBezTo>
                <a:cubicBezTo>
                  <a:pt x="2524527" y="556069"/>
                  <a:pt x="2556279" y="565490"/>
                  <a:pt x="2497540" y="545910"/>
                </a:cubicBezTo>
                <a:cubicBezTo>
                  <a:pt x="2489447" y="547066"/>
                  <a:pt x="2387050" y="555882"/>
                  <a:pt x="2361063" y="573206"/>
                </a:cubicBezTo>
                <a:cubicBezTo>
                  <a:pt x="2345004" y="583912"/>
                  <a:pt x="2332475" y="599322"/>
                  <a:pt x="2320119" y="614149"/>
                </a:cubicBezTo>
                <a:cubicBezTo>
                  <a:pt x="2309618" y="626750"/>
                  <a:pt x="2301922" y="641445"/>
                  <a:pt x="2292824" y="655093"/>
                </a:cubicBezTo>
                <a:cubicBezTo>
                  <a:pt x="2260979" y="559558"/>
                  <a:pt x="2292824" y="564107"/>
                  <a:pt x="2224585" y="586854"/>
                </a:cubicBezTo>
                <a:cubicBezTo>
                  <a:pt x="2208662" y="610738"/>
                  <a:pt x="2190466" y="649406"/>
                  <a:pt x="2156346" y="655093"/>
                </a:cubicBezTo>
                <a:cubicBezTo>
                  <a:pt x="2142156" y="657458"/>
                  <a:pt x="2129051" y="645994"/>
                  <a:pt x="2115403" y="641445"/>
                </a:cubicBezTo>
                <a:cubicBezTo>
                  <a:pt x="2106304" y="627797"/>
                  <a:pt x="2099706" y="612100"/>
                  <a:pt x="2088107" y="600501"/>
                </a:cubicBezTo>
                <a:cubicBezTo>
                  <a:pt x="2046730" y="559124"/>
                  <a:pt x="2011760" y="568148"/>
                  <a:pt x="1951630" y="559558"/>
                </a:cubicBezTo>
                <a:cubicBezTo>
                  <a:pt x="1942531" y="545910"/>
                  <a:pt x="1924334" y="535018"/>
                  <a:pt x="1924334" y="518615"/>
                </a:cubicBezTo>
                <a:cubicBezTo>
                  <a:pt x="1924334" y="433695"/>
                  <a:pt x="1940256" y="440519"/>
                  <a:pt x="1992573" y="423081"/>
                </a:cubicBezTo>
                <a:cubicBezTo>
                  <a:pt x="1965278" y="413982"/>
                  <a:pt x="1914756" y="424268"/>
                  <a:pt x="1910687" y="395785"/>
                </a:cubicBezTo>
                <a:cubicBezTo>
                  <a:pt x="1895004" y="286009"/>
                  <a:pt x="1927556" y="310423"/>
                  <a:pt x="1856095" y="286603"/>
                </a:cubicBezTo>
                <a:cubicBezTo>
                  <a:pt x="1751184" y="216662"/>
                  <a:pt x="1806568" y="237405"/>
                  <a:pt x="1692322" y="218364"/>
                </a:cubicBezTo>
                <a:cubicBezTo>
                  <a:pt x="1687773" y="204716"/>
                  <a:pt x="1687662" y="188654"/>
                  <a:pt x="1678675" y="177421"/>
                </a:cubicBezTo>
                <a:cubicBezTo>
                  <a:pt x="1659433" y="153369"/>
                  <a:pt x="1623761" y="145469"/>
                  <a:pt x="1596788" y="136478"/>
                </a:cubicBezTo>
                <a:cubicBezTo>
                  <a:pt x="1583140" y="127379"/>
                  <a:pt x="1570834" y="115844"/>
                  <a:pt x="1555845" y="109182"/>
                </a:cubicBezTo>
                <a:cubicBezTo>
                  <a:pt x="1529553" y="97497"/>
                  <a:pt x="1501254" y="90985"/>
                  <a:pt x="1473958" y="81887"/>
                </a:cubicBezTo>
                <a:lnTo>
                  <a:pt x="1351128" y="40943"/>
                </a:lnTo>
                <a:lnTo>
                  <a:pt x="1269242" y="13648"/>
                </a:lnTo>
                <a:lnTo>
                  <a:pt x="1228298" y="0"/>
                </a:lnTo>
                <a:cubicBezTo>
                  <a:pt x="1210101" y="4549"/>
                  <a:pt x="1185914" y="-593"/>
                  <a:pt x="1173707" y="13648"/>
                </a:cubicBezTo>
                <a:cubicBezTo>
                  <a:pt x="1071804" y="132535"/>
                  <a:pt x="1208737" y="74759"/>
                  <a:pt x="1105469" y="109182"/>
                </a:cubicBezTo>
                <a:cubicBezTo>
                  <a:pt x="996283" y="72787"/>
                  <a:pt x="1123667" y="127380"/>
                  <a:pt x="1050878" y="54591"/>
                </a:cubicBezTo>
                <a:cubicBezTo>
                  <a:pt x="1027681" y="31394"/>
                  <a:pt x="968991" y="0"/>
                  <a:pt x="968991" y="0"/>
                </a:cubicBezTo>
                <a:cubicBezTo>
                  <a:pt x="955343" y="9098"/>
                  <a:pt x="942719" y="19960"/>
                  <a:pt x="928048" y="27295"/>
                </a:cubicBezTo>
                <a:cubicBezTo>
                  <a:pt x="889935" y="46351"/>
                  <a:pt x="826778" y="49561"/>
                  <a:pt x="791570" y="54591"/>
                </a:cubicBezTo>
                <a:cubicBezTo>
                  <a:pt x="741528" y="50042"/>
                  <a:pt x="691693" y="40943"/>
                  <a:pt x="641445" y="40943"/>
                </a:cubicBezTo>
                <a:cubicBezTo>
                  <a:pt x="618248" y="40943"/>
                  <a:pt x="591026" y="39741"/>
                  <a:pt x="573206" y="54591"/>
                </a:cubicBezTo>
                <a:cubicBezTo>
                  <a:pt x="558796" y="66599"/>
                  <a:pt x="564711" y="91147"/>
                  <a:pt x="559558" y="109182"/>
                </a:cubicBezTo>
                <a:cubicBezTo>
                  <a:pt x="555606" y="123014"/>
                  <a:pt x="556082" y="139953"/>
                  <a:pt x="545910" y="150125"/>
                </a:cubicBezTo>
                <a:cubicBezTo>
                  <a:pt x="535738" y="160297"/>
                  <a:pt x="518615" y="159224"/>
                  <a:pt x="504967" y="163773"/>
                </a:cubicBezTo>
                <a:cubicBezTo>
                  <a:pt x="500418" y="177421"/>
                  <a:pt x="494440" y="190673"/>
                  <a:pt x="491319" y="204716"/>
                </a:cubicBezTo>
                <a:cubicBezTo>
                  <a:pt x="485316" y="231729"/>
                  <a:pt x="486423" y="260351"/>
                  <a:pt x="477672" y="286603"/>
                </a:cubicBezTo>
                <a:cubicBezTo>
                  <a:pt x="472485" y="302164"/>
                  <a:pt x="459475" y="313898"/>
                  <a:pt x="450376" y="327546"/>
                </a:cubicBezTo>
                <a:cubicBezTo>
                  <a:pt x="445827" y="341194"/>
                  <a:pt x="436728" y="354104"/>
                  <a:pt x="436728" y="368490"/>
                </a:cubicBezTo>
                <a:cubicBezTo>
                  <a:pt x="436728" y="404522"/>
                  <a:pt x="497175" y="479631"/>
                  <a:pt x="504967" y="491319"/>
                </a:cubicBezTo>
                <a:lnTo>
                  <a:pt x="532263" y="532263"/>
                </a:lnTo>
                <a:cubicBezTo>
                  <a:pt x="518751" y="572799"/>
                  <a:pt x="510111" y="622654"/>
                  <a:pt x="477672" y="655093"/>
                </a:cubicBezTo>
                <a:cubicBezTo>
                  <a:pt x="466074" y="666691"/>
                  <a:pt x="450376" y="673290"/>
                  <a:pt x="436728" y="682388"/>
                </a:cubicBezTo>
                <a:cubicBezTo>
                  <a:pt x="432179" y="696036"/>
                  <a:pt x="416647" y="710464"/>
                  <a:pt x="423081" y="723331"/>
                </a:cubicBezTo>
                <a:cubicBezTo>
                  <a:pt x="438679" y="754526"/>
                  <a:pt x="489369" y="728530"/>
                  <a:pt x="504967" y="723331"/>
                </a:cubicBezTo>
                <a:cubicBezTo>
                  <a:pt x="478397" y="803041"/>
                  <a:pt x="512108" y="729838"/>
                  <a:pt x="450376" y="791570"/>
                </a:cubicBezTo>
                <a:cubicBezTo>
                  <a:pt x="438778" y="803168"/>
                  <a:pt x="434679" y="820915"/>
                  <a:pt x="423081" y="832513"/>
                </a:cubicBezTo>
                <a:cubicBezTo>
                  <a:pt x="378843" y="876751"/>
                  <a:pt x="337541" y="865384"/>
                  <a:pt x="272955" y="873457"/>
                </a:cubicBezTo>
                <a:cubicBezTo>
                  <a:pt x="259307" y="882555"/>
                  <a:pt x="242813" y="888408"/>
                  <a:pt x="232012" y="900752"/>
                </a:cubicBezTo>
                <a:cubicBezTo>
                  <a:pt x="210410" y="925440"/>
                  <a:pt x="177421" y="982639"/>
                  <a:pt x="177421" y="982639"/>
                </a:cubicBezTo>
                <a:cubicBezTo>
                  <a:pt x="191069" y="991737"/>
                  <a:pt x="203693" y="1002599"/>
                  <a:pt x="218364" y="1009934"/>
                </a:cubicBezTo>
                <a:cubicBezTo>
                  <a:pt x="231231" y="1016368"/>
                  <a:pt x="252170" y="1011091"/>
                  <a:pt x="259307" y="1023582"/>
                </a:cubicBezTo>
                <a:cubicBezTo>
                  <a:pt x="273036" y="1047608"/>
                  <a:pt x="268406" y="1078173"/>
                  <a:pt x="272955" y="1105469"/>
                </a:cubicBezTo>
                <a:cubicBezTo>
                  <a:pt x="237043" y="1213202"/>
                  <a:pt x="297484" y="1071380"/>
                  <a:pt x="191069" y="1160060"/>
                </a:cubicBezTo>
                <a:cubicBezTo>
                  <a:pt x="176659" y="1172068"/>
                  <a:pt x="187826" y="1199044"/>
                  <a:pt x="177421" y="1214651"/>
                </a:cubicBezTo>
                <a:cubicBezTo>
                  <a:pt x="168323" y="1228299"/>
                  <a:pt x="150126" y="1232848"/>
                  <a:pt x="136478" y="1241946"/>
                </a:cubicBezTo>
                <a:cubicBezTo>
                  <a:pt x="122830" y="1237397"/>
                  <a:pt x="108401" y="1234732"/>
                  <a:pt x="95534" y="1228298"/>
                </a:cubicBezTo>
                <a:cubicBezTo>
                  <a:pt x="80863" y="1220963"/>
                  <a:pt x="70770" y="1203699"/>
                  <a:pt x="54591" y="1201003"/>
                </a:cubicBezTo>
                <a:cubicBezTo>
                  <a:pt x="40401" y="1198638"/>
                  <a:pt x="27296" y="1210102"/>
                  <a:pt x="13648" y="1214651"/>
                </a:cubicBezTo>
                <a:cubicBezTo>
                  <a:pt x="9099" y="1228299"/>
                  <a:pt x="0" y="1241208"/>
                  <a:pt x="0" y="1255594"/>
                </a:cubicBezTo>
                <a:cubicBezTo>
                  <a:pt x="0" y="1302386"/>
                  <a:pt x="18198" y="1299787"/>
                  <a:pt x="54591" y="1310185"/>
                </a:cubicBezTo>
                <a:cubicBezTo>
                  <a:pt x="174549" y="1344459"/>
                  <a:pt x="51958" y="1304758"/>
                  <a:pt x="150125" y="1337481"/>
                </a:cubicBezTo>
                <a:cubicBezTo>
                  <a:pt x="184432" y="1440399"/>
                  <a:pt x="138152" y="1313534"/>
                  <a:pt x="191069" y="1419367"/>
                </a:cubicBezTo>
                <a:cubicBezTo>
                  <a:pt x="247576" y="1532381"/>
                  <a:pt x="153781" y="1383907"/>
                  <a:pt x="232012" y="1501254"/>
                </a:cubicBezTo>
                <a:cubicBezTo>
                  <a:pt x="236561" y="1542197"/>
                  <a:pt x="227237" y="1587238"/>
                  <a:pt x="245660" y="1624084"/>
                </a:cubicBezTo>
                <a:cubicBezTo>
                  <a:pt x="252094" y="1636951"/>
                  <a:pt x="273736" y="1604003"/>
                  <a:pt x="286603" y="1610436"/>
                </a:cubicBezTo>
                <a:cubicBezTo>
                  <a:pt x="299470" y="1616869"/>
                  <a:pt x="295702" y="1637731"/>
                  <a:pt x="300251" y="1651379"/>
                </a:cubicBezTo>
                <a:cubicBezTo>
                  <a:pt x="378473" y="1534044"/>
                  <a:pt x="274317" y="1672126"/>
                  <a:pt x="368490" y="1596788"/>
                </a:cubicBezTo>
                <a:cubicBezTo>
                  <a:pt x="381298" y="1586542"/>
                  <a:pt x="383441" y="1566646"/>
                  <a:pt x="395785" y="1555845"/>
                </a:cubicBezTo>
                <a:cubicBezTo>
                  <a:pt x="420473" y="1534243"/>
                  <a:pt x="477672" y="1501254"/>
                  <a:pt x="477672" y="1501254"/>
                </a:cubicBezTo>
                <a:cubicBezTo>
                  <a:pt x="509516" y="1405719"/>
                  <a:pt x="477671" y="1428466"/>
                  <a:pt x="545910" y="1405719"/>
                </a:cubicBezTo>
                <a:cubicBezTo>
                  <a:pt x="582304" y="1410268"/>
                  <a:pt x="619230" y="1411682"/>
                  <a:pt x="655093" y="1419367"/>
                </a:cubicBezTo>
                <a:cubicBezTo>
                  <a:pt x="683226" y="1425396"/>
                  <a:pt x="736979" y="1446663"/>
                  <a:pt x="736979" y="1446663"/>
                </a:cubicBezTo>
                <a:cubicBezTo>
                  <a:pt x="746078" y="1460311"/>
                  <a:pt x="751467" y="1477359"/>
                  <a:pt x="764275" y="1487606"/>
                </a:cubicBezTo>
                <a:cubicBezTo>
                  <a:pt x="778266" y="1498798"/>
                  <a:pt x="870055" y="1514221"/>
                  <a:pt x="873457" y="1514901"/>
                </a:cubicBezTo>
                <a:cubicBezTo>
                  <a:pt x="868908" y="1533098"/>
                  <a:pt x="870214" y="1553886"/>
                  <a:pt x="859809" y="1569493"/>
                </a:cubicBezTo>
                <a:cubicBezTo>
                  <a:pt x="850711" y="1583141"/>
                  <a:pt x="809025" y="1583666"/>
                  <a:pt x="818866" y="1596788"/>
                </a:cubicBezTo>
                <a:cubicBezTo>
                  <a:pt x="836129" y="1619806"/>
                  <a:pt x="876812" y="1608124"/>
                  <a:pt x="900752" y="1624084"/>
                </a:cubicBezTo>
                <a:cubicBezTo>
                  <a:pt x="914400" y="1633182"/>
                  <a:pt x="926706" y="1644717"/>
                  <a:pt x="941695" y="1651379"/>
                </a:cubicBezTo>
                <a:cubicBezTo>
                  <a:pt x="967987" y="1663064"/>
                  <a:pt x="1023582" y="1678675"/>
                  <a:pt x="1023582" y="1678675"/>
                </a:cubicBezTo>
                <a:cubicBezTo>
                  <a:pt x="1032681" y="1692323"/>
                  <a:pt x="1038070" y="1709371"/>
                  <a:pt x="1050878" y="1719618"/>
                </a:cubicBezTo>
                <a:cubicBezTo>
                  <a:pt x="1062112" y="1728605"/>
                  <a:pt x="1078954" y="1726832"/>
                  <a:pt x="1091821" y="1733266"/>
                </a:cubicBezTo>
                <a:cubicBezTo>
                  <a:pt x="1106492" y="1740601"/>
                  <a:pt x="1119116" y="1751463"/>
                  <a:pt x="1132764" y="1760561"/>
                </a:cubicBezTo>
                <a:cubicBezTo>
                  <a:pt x="1220625" y="1892349"/>
                  <a:pt x="1089390" y="1684242"/>
                  <a:pt x="1173707" y="1869743"/>
                </a:cubicBezTo>
                <a:cubicBezTo>
                  <a:pt x="1247059" y="2031120"/>
                  <a:pt x="1453487" y="1937982"/>
                  <a:pt x="1501254" y="1937982"/>
                </a:cubicBez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7174541" y="-54591"/>
            <a:ext cx="4999262" cy="3073339"/>
          </a:xfrm>
          <a:custGeom>
            <a:avLst/>
            <a:gdLst>
              <a:gd name="connsiteX0" fmla="*/ 413614 w 4999262"/>
              <a:gd name="connsiteY0" fmla="*/ 1064525 h 3073339"/>
              <a:gd name="connsiteX1" fmla="*/ 509149 w 4999262"/>
              <a:gd name="connsiteY1" fmla="*/ 1050878 h 3073339"/>
              <a:gd name="connsiteX2" fmla="*/ 536444 w 4999262"/>
              <a:gd name="connsiteY2" fmla="*/ 1009934 h 3073339"/>
              <a:gd name="connsiteX3" fmla="*/ 522796 w 4999262"/>
              <a:gd name="connsiteY3" fmla="*/ 955343 h 3073339"/>
              <a:gd name="connsiteX4" fmla="*/ 481853 w 4999262"/>
              <a:gd name="connsiteY4" fmla="*/ 832513 h 3073339"/>
              <a:gd name="connsiteX5" fmla="*/ 468205 w 4999262"/>
              <a:gd name="connsiteY5" fmla="*/ 791570 h 3073339"/>
              <a:gd name="connsiteX6" fmla="*/ 454558 w 4999262"/>
              <a:gd name="connsiteY6" fmla="*/ 736979 h 3073339"/>
              <a:gd name="connsiteX7" fmla="*/ 359023 w 4999262"/>
              <a:gd name="connsiteY7" fmla="*/ 723331 h 3073339"/>
              <a:gd name="connsiteX8" fmla="*/ 290784 w 4999262"/>
              <a:gd name="connsiteY8" fmla="*/ 736979 h 3073339"/>
              <a:gd name="connsiteX9" fmla="*/ 208898 w 4999262"/>
              <a:gd name="connsiteY9" fmla="*/ 750627 h 3073339"/>
              <a:gd name="connsiteX10" fmla="*/ 181602 w 4999262"/>
              <a:gd name="connsiteY10" fmla="*/ 791570 h 3073339"/>
              <a:gd name="connsiteX11" fmla="*/ 99716 w 4999262"/>
              <a:gd name="connsiteY11" fmla="*/ 846161 h 3073339"/>
              <a:gd name="connsiteX12" fmla="*/ 4181 w 4999262"/>
              <a:gd name="connsiteY12" fmla="*/ 832513 h 3073339"/>
              <a:gd name="connsiteX13" fmla="*/ 17829 w 4999262"/>
              <a:gd name="connsiteY13" fmla="*/ 791570 h 3073339"/>
              <a:gd name="connsiteX14" fmla="*/ 58772 w 4999262"/>
              <a:gd name="connsiteY14" fmla="*/ 764275 h 3073339"/>
              <a:gd name="connsiteX15" fmla="*/ 72420 w 4999262"/>
              <a:gd name="connsiteY15" fmla="*/ 723331 h 3073339"/>
              <a:gd name="connsiteX16" fmla="*/ 86068 w 4999262"/>
              <a:gd name="connsiteY16" fmla="*/ 655092 h 3073339"/>
              <a:gd name="connsiteX17" fmla="*/ 113363 w 4999262"/>
              <a:gd name="connsiteY17" fmla="*/ 614149 h 3073339"/>
              <a:gd name="connsiteX18" fmla="*/ 208898 w 4999262"/>
              <a:gd name="connsiteY18" fmla="*/ 573206 h 3073339"/>
              <a:gd name="connsiteX19" fmla="*/ 236193 w 4999262"/>
              <a:gd name="connsiteY19" fmla="*/ 532263 h 3073339"/>
              <a:gd name="connsiteX20" fmla="*/ 318080 w 4999262"/>
              <a:gd name="connsiteY20" fmla="*/ 504967 h 3073339"/>
              <a:gd name="connsiteX21" fmla="*/ 359023 w 4999262"/>
              <a:gd name="connsiteY21" fmla="*/ 477672 h 3073339"/>
              <a:gd name="connsiteX22" fmla="*/ 386319 w 4999262"/>
              <a:gd name="connsiteY22" fmla="*/ 436728 h 3073339"/>
              <a:gd name="connsiteX23" fmla="*/ 536444 w 4999262"/>
              <a:gd name="connsiteY23" fmla="*/ 395785 h 3073339"/>
              <a:gd name="connsiteX24" fmla="*/ 686569 w 4999262"/>
              <a:gd name="connsiteY24" fmla="*/ 382137 h 3073339"/>
              <a:gd name="connsiteX25" fmla="*/ 795752 w 4999262"/>
              <a:gd name="connsiteY25" fmla="*/ 354842 h 3073339"/>
              <a:gd name="connsiteX26" fmla="*/ 877638 w 4999262"/>
              <a:gd name="connsiteY26" fmla="*/ 313898 h 3073339"/>
              <a:gd name="connsiteX27" fmla="*/ 932229 w 4999262"/>
              <a:gd name="connsiteY27" fmla="*/ 327546 h 3073339"/>
              <a:gd name="connsiteX28" fmla="*/ 945877 w 4999262"/>
              <a:gd name="connsiteY28" fmla="*/ 286603 h 3073339"/>
              <a:gd name="connsiteX29" fmla="*/ 932229 w 4999262"/>
              <a:gd name="connsiteY29" fmla="*/ 245660 h 3073339"/>
              <a:gd name="connsiteX30" fmla="*/ 973172 w 4999262"/>
              <a:gd name="connsiteY30" fmla="*/ 232012 h 3073339"/>
              <a:gd name="connsiteX31" fmla="*/ 1055059 w 4999262"/>
              <a:gd name="connsiteY31" fmla="*/ 177421 h 3073339"/>
              <a:gd name="connsiteX32" fmla="*/ 1218832 w 4999262"/>
              <a:gd name="connsiteY32" fmla="*/ 136478 h 3073339"/>
              <a:gd name="connsiteX33" fmla="*/ 1136946 w 4999262"/>
              <a:gd name="connsiteY33" fmla="*/ 95534 h 3073339"/>
              <a:gd name="connsiteX34" fmla="*/ 1096002 w 4999262"/>
              <a:gd name="connsiteY34" fmla="*/ 122830 h 3073339"/>
              <a:gd name="connsiteX35" fmla="*/ 1027763 w 4999262"/>
              <a:gd name="connsiteY35" fmla="*/ 109182 h 3073339"/>
              <a:gd name="connsiteX36" fmla="*/ 1000468 w 4999262"/>
              <a:gd name="connsiteY36" fmla="*/ 68239 h 3073339"/>
              <a:gd name="connsiteX37" fmla="*/ 1068707 w 4999262"/>
              <a:gd name="connsiteY37" fmla="*/ 54591 h 3073339"/>
              <a:gd name="connsiteX38" fmla="*/ 1177889 w 4999262"/>
              <a:gd name="connsiteY38" fmla="*/ 81887 h 3073339"/>
              <a:gd name="connsiteX39" fmla="*/ 1328014 w 4999262"/>
              <a:gd name="connsiteY39" fmla="*/ 54591 h 3073339"/>
              <a:gd name="connsiteX40" fmla="*/ 1655560 w 4999262"/>
              <a:gd name="connsiteY40" fmla="*/ 27295 h 3073339"/>
              <a:gd name="connsiteX41" fmla="*/ 1737447 w 4999262"/>
              <a:gd name="connsiteY41" fmla="*/ 27295 h 3073339"/>
              <a:gd name="connsiteX42" fmla="*/ 1805686 w 4999262"/>
              <a:gd name="connsiteY42" fmla="*/ 13648 h 3073339"/>
              <a:gd name="connsiteX43" fmla="*/ 1873925 w 4999262"/>
              <a:gd name="connsiteY43" fmla="*/ 27295 h 3073339"/>
              <a:gd name="connsiteX44" fmla="*/ 2064993 w 4999262"/>
              <a:gd name="connsiteY44" fmla="*/ 54591 h 3073339"/>
              <a:gd name="connsiteX45" fmla="*/ 2105937 w 4999262"/>
              <a:gd name="connsiteY45" fmla="*/ 68239 h 3073339"/>
              <a:gd name="connsiteX46" fmla="*/ 2187823 w 4999262"/>
              <a:gd name="connsiteY46" fmla="*/ 40943 h 3073339"/>
              <a:gd name="connsiteX47" fmla="*/ 2228766 w 4999262"/>
              <a:gd name="connsiteY47" fmla="*/ 27295 h 3073339"/>
              <a:gd name="connsiteX48" fmla="*/ 2515369 w 4999262"/>
              <a:gd name="connsiteY48" fmla="*/ 0 h 3073339"/>
              <a:gd name="connsiteX49" fmla="*/ 2679143 w 4999262"/>
              <a:gd name="connsiteY49" fmla="*/ 40943 h 3073339"/>
              <a:gd name="connsiteX50" fmla="*/ 2829268 w 4999262"/>
              <a:gd name="connsiteY50" fmla="*/ 68239 h 3073339"/>
              <a:gd name="connsiteX51" fmla="*/ 2897507 w 4999262"/>
              <a:gd name="connsiteY51" fmla="*/ 54591 h 3073339"/>
              <a:gd name="connsiteX52" fmla="*/ 3047632 w 4999262"/>
              <a:gd name="connsiteY52" fmla="*/ 40943 h 3073339"/>
              <a:gd name="connsiteX53" fmla="*/ 3197758 w 4999262"/>
              <a:gd name="connsiteY53" fmla="*/ 54591 h 3073339"/>
              <a:gd name="connsiteX54" fmla="*/ 3334235 w 4999262"/>
              <a:gd name="connsiteY54" fmla="*/ 27295 h 3073339"/>
              <a:gd name="connsiteX55" fmla="*/ 3538952 w 4999262"/>
              <a:gd name="connsiteY55" fmla="*/ 27295 h 3073339"/>
              <a:gd name="connsiteX56" fmla="*/ 3716372 w 4999262"/>
              <a:gd name="connsiteY56" fmla="*/ 54591 h 3073339"/>
              <a:gd name="connsiteX57" fmla="*/ 3893793 w 4999262"/>
              <a:gd name="connsiteY57" fmla="*/ 27295 h 3073339"/>
              <a:gd name="connsiteX58" fmla="*/ 3934737 w 4999262"/>
              <a:gd name="connsiteY58" fmla="*/ 13648 h 3073339"/>
              <a:gd name="connsiteX59" fmla="*/ 4153101 w 4999262"/>
              <a:gd name="connsiteY59" fmla="*/ 27295 h 3073339"/>
              <a:gd name="connsiteX60" fmla="*/ 4221340 w 4999262"/>
              <a:gd name="connsiteY60" fmla="*/ 40943 h 3073339"/>
              <a:gd name="connsiteX61" fmla="*/ 4303226 w 4999262"/>
              <a:gd name="connsiteY61" fmla="*/ 68239 h 3073339"/>
              <a:gd name="connsiteX62" fmla="*/ 4439704 w 4999262"/>
              <a:gd name="connsiteY62" fmla="*/ 54591 h 3073339"/>
              <a:gd name="connsiteX63" fmla="*/ 4849137 w 4999262"/>
              <a:gd name="connsiteY63" fmla="*/ 54591 h 3073339"/>
              <a:gd name="connsiteX64" fmla="*/ 4999262 w 4999262"/>
              <a:gd name="connsiteY64" fmla="*/ 95534 h 3073339"/>
              <a:gd name="connsiteX65" fmla="*/ 4971966 w 4999262"/>
              <a:gd name="connsiteY65" fmla="*/ 436728 h 3073339"/>
              <a:gd name="connsiteX66" fmla="*/ 4958319 w 4999262"/>
              <a:gd name="connsiteY66" fmla="*/ 627797 h 3073339"/>
              <a:gd name="connsiteX67" fmla="*/ 4971966 w 4999262"/>
              <a:gd name="connsiteY67" fmla="*/ 791570 h 3073339"/>
              <a:gd name="connsiteX68" fmla="*/ 4985614 w 4999262"/>
              <a:gd name="connsiteY68" fmla="*/ 832513 h 3073339"/>
              <a:gd name="connsiteX69" fmla="*/ 4999262 w 4999262"/>
              <a:gd name="connsiteY69" fmla="*/ 955343 h 3073339"/>
              <a:gd name="connsiteX70" fmla="*/ 4985614 w 4999262"/>
              <a:gd name="connsiteY70" fmla="*/ 1214651 h 3073339"/>
              <a:gd name="connsiteX71" fmla="*/ 4971966 w 4999262"/>
              <a:gd name="connsiteY71" fmla="*/ 1255594 h 3073339"/>
              <a:gd name="connsiteX72" fmla="*/ 4999262 w 4999262"/>
              <a:gd name="connsiteY72" fmla="*/ 1787857 h 3073339"/>
              <a:gd name="connsiteX73" fmla="*/ 4985614 w 4999262"/>
              <a:gd name="connsiteY73" fmla="*/ 1910687 h 3073339"/>
              <a:gd name="connsiteX74" fmla="*/ 4971966 w 4999262"/>
              <a:gd name="connsiteY74" fmla="*/ 2006221 h 3073339"/>
              <a:gd name="connsiteX75" fmla="*/ 4958319 w 4999262"/>
              <a:gd name="connsiteY75" fmla="*/ 2197290 h 3073339"/>
              <a:gd name="connsiteX76" fmla="*/ 4958319 w 4999262"/>
              <a:gd name="connsiteY76" fmla="*/ 2838734 h 3073339"/>
              <a:gd name="connsiteX77" fmla="*/ 4917375 w 4999262"/>
              <a:gd name="connsiteY77" fmla="*/ 2825087 h 3073339"/>
              <a:gd name="connsiteX78" fmla="*/ 4862784 w 4999262"/>
              <a:gd name="connsiteY78" fmla="*/ 2756848 h 3073339"/>
              <a:gd name="connsiteX79" fmla="*/ 4835489 w 4999262"/>
              <a:gd name="connsiteY79" fmla="*/ 2715904 h 3073339"/>
              <a:gd name="connsiteX80" fmla="*/ 4753602 w 4999262"/>
              <a:gd name="connsiteY80" fmla="*/ 2688609 h 3073339"/>
              <a:gd name="connsiteX81" fmla="*/ 4603477 w 4999262"/>
              <a:gd name="connsiteY81" fmla="*/ 2647666 h 3073339"/>
              <a:gd name="connsiteX82" fmla="*/ 4507943 w 4999262"/>
              <a:gd name="connsiteY82" fmla="*/ 2634018 h 3073339"/>
              <a:gd name="connsiteX83" fmla="*/ 4412408 w 4999262"/>
              <a:gd name="connsiteY83" fmla="*/ 2647666 h 3073339"/>
              <a:gd name="connsiteX84" fmla="*/ 4371465 w 4999262"/>
              <a:gd name="connsiteY84" fmla="*/ 2661313 h 3073339"/>
              <a:gd name="connsiteX85" fmla="*/ 4234987 w 4999262"/>
              <a:gd name="connsiteY85" fmla="*/ 2674961 h 3073339"/>
              <a:gd name="connsiteX86" fmla="*/ 4153101 w 4999262"/>
              <a:gd name="connsiteY86" fmla="*/ 2702257 h 3073339"/>
              <a:gd name="connsiteX87" fmla="*/ 4112158 w 4999262"/>
              <a:gd name="connsiteY87" fmla="*/ 2743200 h 3073339"/>
              <a:gd name="connsiteX88" fmla="*/ 3975680 w 4999262"/>
              <a:gd name="connsiteY88" fmla="*/ 2784143 h 3073339"/>
              <a:gd name="connsiteX89" fmla="*/ 3934737 w 4999262"/>
              <a:gd name="connsiteY89" fmla="*/ 2797791 h 3073339"/>
              <a:gd name="connsiteX90" fmla="*/ 3620838 w 4999262"/>
              <a:gd name="connsiteY90" fmla="*/ 2811439 h 3073339"/>
              <a:gd name="connsiteX91" fmla="*/ 3416122 w 4999262"/>
              <a:gd name="connsiteY91" fmla="*/ 2838734 h 3073339"/>
              <a:gd name="connsiteX92" fmla="*/ 3347883 w 4999262"/>
              <a:gd name="connsiteY92" fmla="*/ 2852382 h 3073339"/>
              <a:gd name="connsiteX93" fmla="*/ 3306940 w 4999262"/>
              <a:gd name="connsiteY93" fmla="*/ 2934269 h 3073339"/>
              <a:gd name="connsiteX94" fmla="*/ 3211405 w 4999262"/>
              <a:gd name="connsiteY94" fmla="*/ 2961564 h 3073339"/>
              <a:gd name="connsiteX95" fmla="*/ 3170462 w 4999262"/>
              <a:gd name="connsiteY95" fmla="*/ 2988860 h 3073339"/>
              <a:gd name="connsiteX96" fmla="*/ 3156814 w 4999262"/>
              <a:gd name="connsiteY96" fmla="*/ 3029803 h 3073339"/>
              <a:gd name="connsiteX97" fmla="*/ 3170462 w 4999262"/>
              <a:gd name="connsiteY97" fmla="*/ 3070746 h 3073339"/>
              <a:gd name="connsiteX98" fmla="*/ 2597256 w 4999262"/>
              <a:gd name="connsiteY98" fmla="*/ 3057098 h 3073339"/>
              <a:gd name="connsiteX99" fmla="*/ 2583608 w 4999262"/>
              <a:gd name="connsiteY99" fmla="*/ 3016155 h 3073339"/>
              <a:gd name="connsiteX100" fmla="*/ 2501722 w 4999262"/>
              <a:gd name="connsiteY100" fmla="*/ 2988860 h 3073339"/>
              <a:gd name="connsiteX101" fmla="*/ 2460778 w 4999262"/>
              <a:gd name="connsiteY101" fmla="*/ 2906973 h 3073339"/>
              <a:gd name="connsiteX102" fmla="*/ 2447131 w 4999262"/>
              <a:gd name="connsiteY102" fmla="*/ 2866030 h 3073339"/>
              <a:gd name="connsiteX103" fmla="*/ 2474426 w 4999262"/>
              <a:gd name="connsiteY103" fmla="*/ 2825087 h 3073339"/>
              <a:gd name="connsiteX104" fmla="*/ 2556313 w 4999262"/>
              <a:gd name="connsiteY104" fmla="*/ 2797791 h 3073339"/>
              <a:gd name="connsiteX105" fmla="*/ 2597256 w 4999262"/>
              <a:gd name="connsiteY105" fmla="*/ 2784143 h 3073339"/>
              <a:gd name="connsiteX106" fmla="*/ 2692790 w 4999262"/>
              <a:gd name="connsiteY106" fmla="*/ 2756848 h 3073339"/>
              <a:gd name="connsiteX107" fmla="*/ 2801972 w 4999262"/>
              <a:gd name="connsiteY107" fmla="*/ 2661313 h 3073339"/>
              <a:gd name="connsiteX108" fmla="*/ 2815620 w 4999262"/>
              <a:gd name="connsiteY108" fmla="*/ 2620370 h 3073339"/>
              <a:gd name="connsiteX109" fmla="*/ 2733734 w 4999262"/>
              <a:gd name="connsiteY109" fmla="*/ 2606722 h 3073339"/>
              <a:gd name="connsiteX110" fmla="*/ 2583608 w 4999262"/>
              <a:gd name="connsiteY110" fmla="*/ 2565779 h 3073339"/>
              <a:gd name="connsiteX111" fmla="*/ 2488074 w 4999262"/>
              <a:gd name="connsiteY111" fmla="*/ 2552131 h 3073339"/>
              <a:gd name="connsiteX112" fmla="*/ 2447131 w 4999262"/>
              <a:gd name="connsiteY112" fmla="*/ 2538484 h 3073339"/>
              <a:gd name="connsiteX113" fmla="*/ 2406187 w 4999262"/>
              <a:gd name="connsiteY113" fmla="*/ 2511188 h 3073339"/>
              <a:gd name="connsiteX114" fmla="*/ 2324301 w 4999262"/>
              <a:gd name="connsiteY114" fmla="*/ 2483892 h 3073339"/>
              <a:gd name="connsiteX115" fmla="*/ 2160528 w 4999262"/>
              <a:gd name="connsiteY115" fmla="*/ 2456597 h 3073339"/>
              <a:gd name="connsiteX116" fmla="*/ 2174175 w 4999262"/>
              <a:gd name="connsiteY116" fmla="*/ 2415654 h 3073339"/>
              <a:gd name="connsiteX117" fmla="*/ 2146880 w 4999262"/>
              <a:gd name="connsiteY117" fmla="*/ 2279176 h 3073339"/>
              <a:gd name="connsiteX118" fmla="*/ 2119584 w 4999262"/>
              <a:gd name="connsiteY118" fmla="*/ 2238233 h 3073339"/>
              <a:gd name="connsiteX119" fmla="*/ 2133232 w 4999262"/>
              <a:gd name="connsiteY119" fmla="*/ 2183642 h 3073339"/>
              <a:gd name="connsiteX120" fmla="*/ 2133232 w 4999262"/>
              <a:gd name="connsiteY120" fmla="*/ 2019869 h 3073339"/>
              <a:gd name="connsiteX121" fmla="*/ 2160528 w 4999262"/>
              <a:gd name="connsiteY121" fmla="*/ 1978925 h 3073339"/>
              <a:gd name="connsiteX122" fmla="*/ 2283358 w 4999262"/>
              <a:gd name="connsiteY122" fmla="*/ 1965278 h 3073339"/>
              <a:gd name="connsiteX123" fmla="*/ 2228766 w 4999262"/>
              <a:gd name="connsiteY123" fmla="*/ 1897039 h 3073339"/>
              <a:gd name="connsiteX124" fmla="*/ 2174175 w 4999262"/>
              <a:gd name="connsiteY124" fmla="*/ 1842448 h 3073339"/>
              <a:gd name="connsiteX125" fmla="*/ 2092289 w 4999262"/>
              <a:gd name="connsiteY125" fmla="*/ 1787857 h 3073339"/>
              <a:gd name="connsiteX126" fmla="*/ 2105937 w 4999262"/>
              <a:gd name="connsiteY126" fmla="*/ 1746913 h 3073339"/>
              <a:gd name="connsiteX127" fmla="*/ 2215119 w 4999262"/>
              <a:gd name="connsiteY127" fmla="*/ 1705970 h 3073339"/>
              <a:gd name="connsiteX128" fmla="*/ 2256062 w 4999262"/>
              <a:gd name="connsiteY128" fmla="*/ 1692322 h 3073339"/>
              <a:gd name="connsiteX129" fmla="*/ 2269710 w 4999262"/>
              <a:gd name="connsiteY129" fmla="*/ 1651379 h 3073339"/>
              <a:gd name="connsiteX130" fmla="*/ 2297005 w 4999262"/>
              <a:gd name="connsiteY130" fmla="*/ 1610436 h 3073339"/>
              <a:gd name="connsiteX131" fmla="*/ 2256062 w 4999262"/>
              <a:gd name="connsiteY131" fmla="*/ 1596788 h 3073339"/>
              <a:gd name="connsiteX132" fmla="*/ 2187823 w 4999262"/>
              <a:gd name="connsiteY132" fmla="*/ 1487606 h 3073339"/>
              <a:gd name="connsiteX133" fmla="*/ 2146880 w 4999262"/>
              <a:gd name="connsiteY133" fmla="*/ 1473958 h 3073339"/>
              <a:gd name="connsiteX134" fmla="*/ 2133232 w 4999262"/>
              <a:gd name="connsiteY134" fmla="*/ 1433015 h 3073339"/>
              <a:gd name="connsiteX135" fmla="*/ 2051346 w 4999262"/>
              <a:gd name="connsiteY135" fmla="*/ 1405719 h 3073339"/>
              <a:gd name="connsiteX136" fmla="*/ 1969459 w 4999262"/>
              <a:gd name="connsiteY136" fmla="*/ 1446663 h 3073339"/>
              <a:gd name="connsiteX137" fmla="*/ 1928516 w 4999262"/>
              <a:gd name="connsiteY137" fmla="*/ 1419367 h 3073339"/>
              <a:gd name="connsiteX138" fmla="*/ 1873925 w 4999262"/>
              <a:gd name="connsiteY138" fmla="*/ 1405719 h 3073339"/>
              <a:gd name="connsiteX139" fmla="*/ 1914868 w 4999262"/>
              <a:gd name="connsiteY139" fmla="*/ 1378424 h 3073339"/>
              <a:gd name="connsiteX140" fmla="*/ 1901220 w 4999262"/>
              <a:gd name="connsiteY140" fmla="*/ 1296537 h 3073339"/>
              <a:gd name="connsiteX141" fmla="*/ 1887572 w 4999262"/>
              <a:gd name="connsiteY141" fmla="*/ 1255594 h 3073339"/>
              <a:gd name="connsiteX142" fmla="*/ 1846629 w 4999262"/>
              <a:gd name="connsiteY142" fmla="*/ 1173707 h 3073339"/>
              <a:gd name="connsiteX143" fmla="*/ 1873925 w 4999262"/>
              <a:gd name="connsiteY143" fmla="*/ 1091821 h 3073339"/>
              <a:gd name="connsiteX144" fmla="*/ 1887572 w 4999262"/>
              <a:gd name="connsiteY144" fmla="*/ 1050878 h 3073339"/>
              <a:gd name="connsiteX145" fmla="*/ 1819334 w 4999262"/>
              <a:gd name="connsiteY145" fmla="*/ 1078173 h 3073339"/>
              <a:gd name="connsiteX146" fmla="*/ 1764743 w 4999262"/>
              <a:gd name="connsiteY146" fmla="*/ 1064525 h 3073339"/>
              <a:gd name="connsiteX147" fmla="*/ 1669208 w 4999262"/>
              <a:gd name="connsiteY147" fmla="*/ 1050878 h 3073339"/>
              <a:gd name="connsiteX148" fmla="*/ 1546378 w 4999262"/>
              <a:gd name="connsiteY148" fmla="*/ 1009934 h 3073339"/>
              <a:gd name="connsiteX149" fmla="*/ 1505435 w 4999262"/>
              <a:gd name="connsiteY149" fmla="*/ 1023582 h 3073339"/>
              <a:gd name="connsiteX150" fmla="*/ 1191537 w 4999262"/>
              <a:gd name="connsiteY150" fmla="*/ 982639 h 3073339"/>
              <a:gd name="connsiteX151" fmla="*/ 1150593 w 4999262"/>
              <a:gd name="connsiteY151" fmla="*/ 955343 h 3073339"/>
              <a:gd name="connsiteX152" fmla="*/ 1109650 w 4999262"/>
              <a:gd name="connsiteY152" fmla="*/ 941695 h 3073339"/>
              <a:gd name="connsiteX153" fmla="*/ 1096002 w 4999262"/>
              <a:gd name="connsiteY153" fmla="*/ 887104 h 3073339"/>
              <a:gd name="connsiteX154" fmla="*/ 1014116 w 4999262"/>
              <a:gd name="connsiteY154" fmla="*/ 846161 h 3073339"/>
              <a:gd name="connsiteX155" fmla="*/ 1000468 w 4999262"/>
              <a:gd name="connsiteY155" fmla="*/ 887104 h 3073339"/>
              <a:gd name="connsiteX156" fmla="*/ 986820 w 4999262"/>
              <a:gd name="connsiteY156" fmla="*/ 1009934 h 3073339"/>
              <a:gd name="connsiteX157" fmla="*/ 904934 w 4999262"/>
              <a:gd name="connsiteY157" fmla="*/ 1037230 h 3073339"/>
              <a:gd name="connsiteX158" fmla="*/ 863990 w 4999262"/>
              <a:gd name="connsiteY158" fmla="*/ 1050878 h 3073339"/>
              <a:gd name="connsiteX159" fmla="*/ 836695 w 4999262"/>
              <a:gd name="connsiteY159" fmla="*/ 1091821 h 3073339"/>
              <a:gd name="connsiteX160" fmla="*/ 727513 w 4999262"/>
              <a:gd name="connsiteY160" fmla="*/ 1119116 h 3073339"/>
              <a:gd name="connsiteX161" fmla="*/ 591035 w 4999262"/>
              <a:gd name="connsiteY161" fmla="*/ 1105469 h 3073339"/>
              <a:gd name="connsiteX162" fmla="*/ 440910 w 4999262"/>
              <a:gd name="connsiteY162" fmla="*/ 1078173 h 3073339"/>
              <a:gd name="connsiteX163" fmla="*/ 454558 w 4999262"/>
              <a:gd name="connsiteY163" fmla="*/ 1105469 h 307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999262" h="3073339">
                <a:moveTo>
                  <a:pt x="413614" y="1064525"/>
                </a:moveTo>
                <a:cubicBezTo>
                  <a:pt x="445459" y="1059976"/>
                  <a:pt x="479753" y="1063943"/>
                  <a:pt x="509149" y="1050878"/>
                </a:cubicBezTo>
                <a:cubicBezTo>
                  <a:pt x="524138" y="1044216"/>
                  <a:pt x="534124" y="1026172"/>
                  <a:pt x="536444" y="1009934"/>
                </a:cubicBezTo>
                <a:cubicBezTo>
                  <a:pt x="539096" y="991365"/>
                  <a:pt x="528186" y="973309"/>
                  <a:pt x="522796" y="955343"/>
                </a:cubicBezTo>
                <a:cubicBezTo>
                  <a:pt x="522794" y="955336"/>
                  <a:pt x="488678" y="852987"/>
                  <a:pt x="481853" y="832513"/>
                </a:cubicBezTo>
                <a:cubicBezTo>
                  <a:pt x="477304" y="818865"/>
                  <a:pt x="471694" y="805526"/>
                  <a:pt x="468205" y="791570"/>
                </a:cubicBezTo>
                <a:cubicBezTo>
                  <a:pt x="463656" y="773373"/>
                  <a:pt x="470464" y="746920"/>
                  <a:pt x="454558" y="736979"/>
                </a:cubicBezTo>
                <a:cubicBezTo>
                  <a:pt x="427279" y="719930"/>
                  <a:pt x="390868" y="727880"/>
                  <a:pt x="359023" y="723331"/>
                </a:cubicBezTo>
                <a:lnTo>
                  <a:pt x="290784" y="736979"/>
                </a:lnTo>
                <a:cubicBezTo>
                  <a:pt x="263559" y="741929"/>
                  <a:pt x="233648" y="738252"/>
                  <a:pt x="208898" y="750627"/>
                </a:cubicBezTo>
                <a:cubicBezTo>
                  <a:pt x="194227" y="757962"/>
                  <a:pt x="193946" y="780769"/>
                  <a:pt x="181602" y="791570"/>
                </a:cubicBezTo>
                <a:cubicBezTo>
                  <a:pt x="156914" y="813172"/>
                  <a:pt x="99716" y="846161"/>
                  <a:pt x="99716" y="846161"/>
                </a:cubicBezTo>
                <a:cubicBezTo>
                  <a:pt x="67871" y="841612"/>
                  <a:pt x="30947" y="850357"/>
                  <a:pt x="4181" y="832513"/>
                </a:cubicBezTo>
                <a:cubicBezTo>
                  <a:pt x="-7789" y="824533"/>
                  <a:pt x="8842" y="802803"/>
                  <a:pt x="17829" y="791570"/>
                </a:cubicBezTo>
                <a:cubicBezTo>
                  <a:pt x="28076" y="778762"/>
                  <a:pt x="45124" y="773373"/>
                  <a:pt x="58772" y="764275"/>
                </a:cubicBezTo>
                <a:cubicBezTo>
                  <a:pt x="63321" y="750627"/>
                  <a:pt x="74785" y="737522"/>
                  <a:pt x="72420" y="723331"/>
                </a:cubicBezTo>
                <a:cubicBezTo>
                  <a:pt x="60593" y="652362"/>
                  <a:pt x="6911" y="707865"/>
                  <a:pt x="86068" y="655092"/>
                </a:cubicBezTo>
                <a:cubicBezTo>
                  <a:pt x="95166" y="641444"/>
                  <a:pt x="101765" y="625747"/>
                  <a:pt x="113363" y="614149"/>
                </a:cubicBezTo>
                <a:cubicBezTo>
                  <a:pt x="144779" y="582734"/>
                  <a:pt x="167137" y="583646"/>
                  <a:pt x="208898" y="573206"/>
                </a:cubicBezTo>
                <a:cubicBezTo>
                  <a:pt x="217996" y="559558"/>
                  <a:pt x="222284" y="540956"/>
                  <a:pt x="236193" y="532263"/>
                </a:cubicBezTo>
                <a:cubicBezTo>
                  <a:pt x="260592" y="517014"/>
                  <a:pt x="294140" y="520927"/>
                  <a:pt x="318080" y="504967"/>
                </a:cubicBezTo>
                <a:lnTo>
                  <a:pt x="359023" y="477672"/>
                </a:lnTo>
                <a:cubicBezTo>
                  <a:pt x="368122" y="464024"/>
                  <a:pt x="374720" y="448327"/>
                  <a:pt x="386319" y="436728"/>
                </a:cubicBezTo>
                <a:cubicBezTo>
                  <a:pt x="430556" y="392491"/>
                  <a:pt x="471861" y="403858"/>
                  <a:pt x="536444" y="395785"/>
                </a:cubicBezTo>
                <a:cubicBezTo>
                  <a:pt x="618424" y="341132"/>
                  <a:pt x="537589" y="382137"/>
                  <a:pt x="686569" y="382137"/>
                </a:cubicBezTo>
                <a:cubicBezTo>
                  <a:pt x="719510" y="382137"/>
                  <a:pt x="763442" y="365612"/>
                  <a:pt x="795752" y="354842"/>
                </a:cubicBezTo>
                <a:cubicBezTo>
                  <a:pt x="816452" y="341041"/>
                  <a:pt x="849386" y="313898"/>
                  <a:pt x="877638" y="313898"/>
                </a:cubicBezTo>
                <a:cubicBezTo>
                  <a:pt x="896395" y="313898"/>
                  <a:pt x="914032" y="322997"/>
                  <a:pt x="932229" y="327546"/>
                </a:cubicBezTo>
                <a:cubicBezTo>
                  <a:pt x="936778" y="313898"/>
                  <a:pt x="945877" y="300989"/>
                  <a:pt x="945877" y="286603"/>
                </a:cubicBezTo>
                <a:cubicBezTo>
                  <a:pt x="945877" y="272217"/>
                  <a:pt x="925796" y="258527"/>
                  <a:pt x="932229" y="245660"/>
                </a:cubicBezTo>
                <a:cubicBezTo>
                  <a:pt x="938662" y="232793"/>
                  <a:pt x="960596" y="238998"/>
                  <a:pt x="973172" y="232012"/>
                </a:cubicBezTo>
                <a:cubicBezTo>
                  <a:pt x="1001849" y="216080"/>
                  <a:pt x="1027763" y="195618"/>
                  <a:pt x="1055059" y="177421"/>
                </a:cubicBezTo>
                <a:cubicBezTo>
                  <a:pt x="1130280" y="127273"/>
                  <a:pt x="1079695" y="151937"/>
                  <a:pt x="1218832" y="136478"/>
                </a:cubicBezTo>
                <a:cubicBezTo>
                  <a:pt x="1204574" y="126972"/>
                  <a:pt x="1159548" y="91767"/>
                  <a:pt x="1136946" y="95534"/>
                </a:cubicBezTo>
                <a:cubicBezTo>
                  <a:pt x="1120766" y="98231"/>
                  <a:pt x="1109650" y="113731"/>
                  <a:pt x="1096002" y="122830"/>
                </a:cubicBezTo>
                <a:cubicBezTo>
                  <a:pt x="1073256" y="118281"/>
                  <a:pt x="1047903" y="120691"/>
                  <a:pt x="1027763" y="109182"/>
                </a:cubicBezTo>
                <a:cubicBezTo>
                  <a:pt x="1013522" y="101044"/>
                  <a:pt x="990626" y="81361"/>
                  <a:pt x="1000468" y="68239"/>
                </a:cubicBezTo>
                <a:cubicBezTo>
                  <a:pt x="1014386" y="49682"/>
                  <a:pt x="1045961" y="59140"/>
                  <a:pt x="1068707" y="54591"/>
                </a:cubicBezTo>
                <a:cubicBezTo>
                  <a:pt x="1105101" y="63690"/>
                  <a:pt x="1141495" y="90986"/>
                  <a:pt x="1177889" y="81887"/>
                </a:cubicBezTo>
                <a:cubicBezTo>
                  <a:pt x="1251014" y="63605"/>
                  <a:pt x="1235646" y="65458"/>
                  <a:pt x="1328014" y="54591"/>
                </a:cubicBezTo>
                <a:cubicBezTo>
                  <a:pt x="1451657" y="40045"/>
                  <a:pt x="1525546" y="36582"/>
                  <a:pt x="1655560" y="27295"/>
                </a:cubicBezTo>
                <a:cubicBezTo>
                  <a:pt x="1764745" y="-9097"/>
                  <a:pt x="1628264" y="27295"/>
                  <a:pt x="1737447" y="27295"/>
                </a:cubicBezTo>
                <a:cubicBezTo>
                  <a:pt x="1760644" y="27295"/>
                  <a:pt x="1782940" y="18197"/>
                  <a:pt x="1805686" y="13648"/>
                </a:cubicBezTo>
                <a:cubicBezTo>
                  <a:pt x="1828432" y="18197"/>
                  <a:pt x="1850998" y="23768"/>
                  <a:pt x="1873925" y="27295"/>
                </a:cubicBezTo>
                <a:cubicBezTo>
                  <a:pt x="1941062" y="37624"/>
                  <a:pt x="1999367" y="40007"/>
                  <a:pt x="2064993" y="54591"/>
                </a:cubicBezTo>
                <a:cubicBezTo>
                  <a:pt x="2079037" y="57712"/>
                  <a:pt x="2092289" y="63690"/>
                  <a:pt x="2105937" y="68239"/>
                </a:cubicBezTo>
                <a:lnTo>
                  <a:pt x="2187823" y="40943"/>
                </a:lnTo>
                <a:cubicBezTo>
                  <a:pt x="2201471" y="36394"/>
                  <a:pt x="2214491" y="29079"/>
                  <a:pt x="2228766" y="27295"/>
                </a:cubicBezTo>
                <a:cubicBezTo>
                  <a:pt x="2396806" y="6291"/>
                  <a:pt x="2301380" y="16461"/>
                  <a:pt x="2515369" y="0"/>
                </a:cubicBezTo>
                <a:cubicBezTo>
                  <a:pt x="2623508" y="36046"/>
                  <a:pt x="2568875" y="22565"/>
                  <a:pt x="2679143" y="40943"/>
                </a:cubicBezTo>
                <a:cubicBezTo>
                  <a:pt x="2736722" y="60137"/>
                  <a:pt x="2752107" y="68239"/>
                  <a:pt x="2829268" y="68239"/>
                </a:cubicBezTo>
                <a:cubicBezTo>
                  <a:pt x="2852465" y="68239"/>
                  <a:pt x="2874489" y="57468"/>
                  <a:pt x="2897507" y="54591"/>
                </a:cubicBezTo>
                <a:cubicBezTo>
                  <a:pt x="2947367" y="48358"/>
                  <a:pt x="2997590" y="45492"/>
                  <a:pt x="3047632" y="40943"/>
                </a:cubicBezTo>
                <a:cubicBezTo>
                  <a:pt x="3097674" y="45492"/>
                  <a:pt x="3147510" y="54591"/>
                  <a:pt x="3197758" y="54591"/>
                </a:cubicBezTo>
                <a:cubicBezTo>
                  <a:pt x="3260487" y="54591"/>
                  <a:pt x="3283815" y="44102"/>
                  <a:pt x="3334235" y="27295"/>
                </a:cubicBezTo>
                <a:cubicBezTo>
                  <a:pt x="3574361" y="61599"/>
                  <a:pt x="3274386" y="27295"/>
                  <a:pt x="3538952" y="27295"/>
                </a:cubicBezTo>
                <a:cubicBezTo>
                  <a:pt x="3556513" y="27295"/>
                  <a:pt x="3693395" y="50761"/>
                  <a:pt x="3716372" y="54591"/>
                </a:cubicBezTo>
                <a:cubicBezTo>
                  <a:pt x="3782678" y="46303"/>
                  <a:pt x="3831264" y="42927"/>
                  <a:pt x="3893793" y="27295"/>
                </a:cubicBezTo>
                <a:cubicBezTo>
                  <a:pt x="3907750" y="23806"/>
                  <a:pt x="3921089" y="18197"/>
                  <a:pt x="3934737" y="13648"/>
                </a:cubicBezTo>
                <a:cubicBezTo>
                  <a:pt x="4007525" y="18197"/>
                  <a:pt x="4080499" y="20381"/>
                  <a:pt x="4153101" y="27295"/>
                </a:cubicBezTo>
                <a:cubicBezTo>
                  <a:pt x="4176193" y="29494"/>
                  <a:pt x="4198961" y="34839"/>
                  <a:pt x="4221340" y="40943"/>
                </a:cubicBezTo>
                <a:cubicBezTo>
                  <a:pt x="4249098" y="48514"/>
                  <a:pt x="4303226" y="68239"/>
                  <a:pt x="4303226" y="68239"/>
                </a:cubicBezTo>
                <a:cubicBezTo>
                  <a:pt x="4348719" y="63690"/>
                  <a:pt x="4393984" y="54591"/>
                  <a:pt x="4439704" y="54591"/>
                </a:cubicBezTo>
                <a:cubicBezTo>
                  <a:pt x="4883697" y="54591"/>
                  <a:pt x="4636974" y="89952"/>
                  <a:pt x="4849137" y="54591"/>
                </a:cubicBezTo>
                <a:cubicBezTo>
                  <a:pt x="4953029" y="89223"/>
                  <a:pt x="4902810" y="76245"/>
                  <a:pt x="4999262" y="95534"/>
                </a:cubicBezTo>
                <a:cubicBezTo>
                  <a:pt x="4957330" y="682577"/>
                  <a:pt x="5010836" y="-49155"/>
                  <a:pt x="4971966" y="436728"/>
                </a:cubicBezTo>
                <a:cubicBezTo>
                  <a:pt x="4966874" y="500377"/>
                  <a:pt x="4962868" y="564107"/>
                  <a:pt x="4958319" y="627797"/>
                </a:cubicBezTo>
                <a:cubicBezTo>
                  <a:pt x="4962868" y="682388"/>
                  <a:pt x="4964726" y="737270"/>
                  <a:pt x="4971966" y="791570"/>
                </a:cubicBezTo>
                <a:cubicBezTo>
                  <a:pt x="4973867" y="805830"/>
                  <a:pt x="4983249" y="818323"/>
                  <a:pt x="4985614" y="832513"/>
                </a:cubicBezTo>
                <a:cubicBezTo>
                  <a:pt x="4992387" y="873148"/>
                  <a:pt x="4994713" y="914400"/>
                  <a:pt x="4999262" y="955343"/>
                </a:cubicBezTo>
                <a:cubicBezTo>
                  <a:pt x="4994713" y="1041779"/>
                  <a:pt x="4993451" y="1128451"/>
                  <a:pt x="4985614" y="1214651"/>
                </a:cubicBezTo>
                <a:cubicBezTo>
                  <a:pt x="4984312" y="1228978"/>
                  <a:pt x="4971966" y="1241208"/>
                  <a:pt x="4971966" y="1255594"/>
                </a:cubicBezTo>
                <a:cubicBezTo>
                  <a:pt x="4971966" y="1518093"/>
                  <a:pt x="4980162" y="1577755"/>
                  <a:pt x="4999262" y="1787857"/>
                </a:cubicBezTo>
                <a:cubicBezTo>
                  <a:pt x="4994713" y="1828800"/>
                  <a:pt x="4990724" y="1869810"/>
                  <a:pt x="4985614" y="1910687"/>
                </a:cubicBezTo>
                <a:cubicBezTo>
                  <a:pt x="4981624" y="1942607"/>
                  <a:pt x="4975016" y="1974198"/>
                  <a:pt x="4971966" y="2006221"/>
                </a:cubicBezTo>
                <a:cubicBezTo>
                  <a:pt x="4965912" y="2069785"/>
                  <a:pt x="4962868" y="2133600"/>
                  <a:pt x="4958319" y="2197290"/>
                </a:cubicBezTo>
                <a:cubicBezTo>
                  <a:pt x="4965757" y="2368377"/>
                  <a:pt x="4987757" y="2669468"/>
                  <a:pt x="4958319" y="2838734"/>
                </a:cubicBezTo>
                <a:cubicBezTo>
                  <a:pt x="4955854" y="2852907"/>
                  <a:pt x="4931023" y="2829636"/>
                  <a:pt x="4917375" y="2825087"/>
                </a:cubicBezTo>
                <a:cubicBezTo>
                  <a:pt x="4890807" y="2745377"/>
                  <a:pt x="4924517" y="2818581"/>
                  <a:pt x="4862784" y="2756848"/>
                </a:cubicBezTo>
                <a:cubicBezTo>
                  <a:pt x="4851186" y="2745250"/>
                  <a:pt x="4849398" y="2724597"/>
                  <a:pt x="4835489" y="2715904"/>
                </a:cubicBezTo>
                <a:cubicBezTo>
                  <a:pt x="4811090" y="2700655"/>
                  <a:pt x="4780898" y="2697707"/>
                  <a:pt x="4753602" y="2688609"/>
                </a:cubicBezTo>
                <a:cubicBezTo>
                  <a:pt x="4703627" y="2671951"/>
                  <a:pt x="4657364" y="2655364"/>
                  <a:pt x="4603477" y="2647666"/>
                </a:cubicBezTo>
                <a:lnTo>
                  <a:pt x="4507943" y="2634018"/>
                </a:lnTo>
                <a:cubicBezTo>
                  <a:pt x="4476098" y="2638567"/>
                  <a:pt x="4443952" y="2641357"/>
                  <a:pt x="4412408" y="2647666"/>
                </a:cubicBezTo>
                <a:cubicBezTo>
                  <a:pt x="4398302" y="2650487"/>
                  <a:pt x="4385684" y="2659126"/>
                  <a:pt x="4371465" y="2661313"/>
                </a:cubicBezTo>
                <a:cubicBezTo>
                  <a:pt x="4326277" y="2668265"/>
                  <a:pt x="4280480" y="2670412"/>
                  <a:pt x="4234987" y="2674961"/>
                </a:cubicBezTo>
                <a:cubicBezTo>
                  <a:pt x="4207692" y="2684060"/>
                  <a:pt x="4173446" y="2681912"/>
                  <a:pt x="4153101" y="2702257"/>
                </a:cubicBezTo>
                <a:cubicBezTo>
                  <a:pt x="4139453" y="2715905"/>
                  <a:pt x="4129030" y="2733827"/>
                  <a:pt x="4112158" y="2743200"/>
                </a:cubicBezTo>
                <a:cubicBezTo>
                  <a:pt x="4077820" y="2762276"/>
                  <a:pt x="4015585" y="2772741"/>
                  <a:pt x="3975680" y="2784143"/>
                </a:cubicBezTo>
                <a:cubicBezTo>
                  <a:pt x="3961848" y="2788095"/>
                  <a:pt x="3949081" y="2796688"/>
                  <a:pt x="3934737" y="2797791"/>
                </a:cubicBezTo>
                <a:cubicBezTo>
                  <a:pt x="3830314" y="2805824"/>
                  <a:pt x="3725471" y="2806890"/>
                  <a:pt x="3620838" y="2811439"/>
                </a:cubicBezTo>
                <a:cubicBezTo>
                  <a:pt x="3557893" y="2905857"/>
                  <a:pt x="3619834" y="2838734"/>
                  <a:pt x="3416122" y="2838734"/>
                </a:cubicBezTo>
                <a:cubicBezTo>
                  <a:pt x="3392925" y="2838734"/>
                  <a:pt x="3370629" y="2847833"/>
                  <a:pt x="3347883" y="2852382"/>
                </a:cubicBezTo>
                <a:cubicBezTo>
                  <a:pt x="3338893" y="2879352"/>
                  <a:pt x="3330990" y="2915029"/>
                  <a:pt x="3306940" y="2934269"/>
                </a:cubicBezTo>
                <a:cubicBezTo>
                  <a:pt x="3298043" y="2941386"/>
                  <a:pt x="3214967" y="2960673"/>
                  <a:pt x="3211405" y="2961564"/>
                </a:cubicBezTo>
                <a:cubicBezTo>
                  <a:pt x="3197757" y="2970663"/>
                  <a:pt x="3180709" y="2976052"/>
                  <a:pt x="3170462" y="2988860"/>
                </a:cubicBezTo>
                <a:cubicBezTo>
                  <a:pt x="3161475" y="3000094"/>
                  <a:pt x="3156814" y="3015417"/>
                  <a:pt x="3156814" y="3029803"/>
                </a:cubicBezTo>
                <a:cubicBezTo>
                  <a:pt x="3156814" y="3044189"/>
                  <a:pt x="3184831" y="3070045"/>
                  <a:pt x="3170462" y="3070746"/>
                </a:cubicBezTo>
                <a:cubicBezTo>
                  <a:pt x="2979566" y="3080058"/>
                  <a:pt x="2788325" y="3061647"/>
                  <a:pt x="2597256" y="3057098"/>
                </a:cubicBezTo>
                <a:cubicBezTo>
                  <a:pt x="2592707" y="3043450"/>
                  <a:pt x="2595314" y="3024517"/>
                  <a:pt x="2583608" y="3016155"/>
                </a:cubicBezTo>
                <a:cubicBezTo>
                  <a:pt x="2560195" y="2999432"/>
                  <a:pt x="2501722" y="2988860"/>
                  <a:pt x="2501722" y="2988860"/>
                </a:cubicBezTo>
                <a:cubicBezTo>
                  <a:pt x="2467416" y="2885942"/>
                  <a:pt x="2513694" y="3012804"/>
                  <a:pt x="2460778" y="2906973"/>
                </a:cubicBezTo>
                <a:cubicBezTo>
                  <a:pt x="2454344" y="2894106"/>
                  <a:pt x="2451680" y="2879678"/>
                  <a:pt x="2447131" y="2866030"/>
                </a:cubicBezTo>
                <a:cubicBezTo>
                  <a:pt x="2456229" y="2852382"/>
                  <a:pt x="2460517" y="2833780"/>
                  <a:pt x="2474426" y="2825087"/>
                </a:cubicBezTo>
                <a:cubicBezTo>
                  <a:pt x="2498825" y="2809838"/>
                  <a:pt x="2529017" y="2806890"/>
                  <a:pt x="2556313" y="2797791"/>
                </a:cubicBezTo>
                <a:cubicBezTo>
                  <a:pt x="2569961" y="2793242"/>
                  <a:pt x="2583300" y="2787632"/>
                  <a:pt x="2597256" y="2784143"/>
                </a:cubicBezTo>
                <a:cubicBezTo>
                  <a:pt x="2665803" y="2767006"/>
                  <a:pt x="2634052" y="2776426"/>
                  <a:pt x="2692790" y="2756848"/>
                </a:cubicBezTo>
                <a:cubicBezTo>
                  <a:pt x="2754209" y="2715902"/>
                  <a:pt x="2773538" y="2718181"/>
                  <a:pt x="2801972" y="2661313"/>
                </a:cubicBezTo>
                <a:cubicBezTo>
                  <a:pt x="2808406" y="2648446"/>
                  <a:pt x="2811071" y="2634018"/>
                  <a:pt x="2815620" y="2620370"/>
                </a:cubicBezTo>
                <a:cubicBezTo>
                  <a:pt x="2788325" y="2615821"/>
                  <a:pt x="2760747" y="2612725"/>
                  <a:pt x="2733734" y="2606722"/>
                </a:cubicBezTo>
                <a:cubicBezTo>
                  <a:pt x="2613820" y="2580075"/>
                  <a:pt x="2819869" y="2599531"/>
                  <a:pt x="2583608" y="2565779"/>
                </a:cubicBezTo>
                <a:lnTo>
                  <a:pt x="2488074" y="2552131"/>
                </a:lnTo>
                <a:cubicBezTo>
                  <a:pt x="2474426" y="2547582"/>
                  <a:pt x="2459998" y="2544917"/>
                  <a:pt x="2447131" y="2538484"/>
                </a:cubicBezTo>
                <a:cubicBezTo>
                  <a:pt x="2432460" y="2531148"/>
                  <a:pt x="2421176" y="2517850"/>
                  <a:pt x="2406187" y="2511188"/>
                </a:cubicBezTo>
                <a:cubicBezTo>
                  <a:pt x="2379895" y="2499502"/>
                  <a:pt x="2324301" y="2483892"/>
                  <a:pt x="2324301" y="2483892"/>
                </a:cubicBezTo>
                <a:cubicBezTo>
                  <a:pt x="2053571" y="2503230"/>
                  <a:pt x="2114073" y="2549506"/>
                  <a:pt x="2160528" y="2456597"/>
                </a:cubicBezTo>
                <a:cubicBezTo>
                  <a:pt x="2166962" y="2443730"/>
                  <a:pt x="2169626" y="2429302"/>
                  <a:pt x="2174175" y="2415654"/>
                </a:cubicBezTo>
                <a:cubicBezTo>
                  <a:pt x="2169145" y="2380445"/>
                  <a:pt x="2165937" y="2317289"/>
                  <a:pt x="2146880" y="2279176"/>
                </a:cubicBezTo>
                <a:cubicBezTo>
                  <a:pt x="2139544" y="2264505"/>
                  <a:pt x="2128683" y="2251881"/>
                  <a:pt x="2119584" y="2238233"/>
                </a:cubicBezTo>
                <a:cubicBezTo>
                  <a:pt x="2124133" y="2220036"/>
                  <a:pt x="2133232" y="2202399"/>
                  <a:pt x="2133232" y="2183642"/>
                </a:cubicBezTo>
                <a:cubicBezTo>
                  <a:pt x="2133232" y="2084576"/>
                  <a:pt x="2101068" y="2105638"/>
                  <a:pt x="2133232" y="2019869"/>
                </a:cubicBezTo>
                <a:cubicBezTo>
                  <a:pt x="2138992" y="2004511"/>
                  <a:pt x="2145113" y="1984531"/>
                  <a:pt x="2160528" y="1978925"/>
                </a:cubicBezTo>
                <a:cubicBezTo>
                  <a:pt x="2199243" y="1964847"/>
                  <a:pt x="2242415" y="1969827"/>
                  <a:pt x="2283358" y="1965278"/>
                </a:cubicBezTo>
                <a:cubicBezTo>
                  <a:pt x="2249052" y="1862361"/>
                  <a:pt x="2299319" y="1985231"/>
                  <a:pt x="2228766" y="1897039"/>
                </a:cubicBezTo>
                <a:cubicBezTo>
                  <a:pt x="2175829" y="1830868"/>
                  <a:pt x="2263508" y="1872223"/>
                  <a:pt x="2174175" y="1842448"/>
                </a:cubicBezTo>
                <a:cubicBezTo>
                  <a:pt x="2146880" y="1824251"/>
                  <a:pt x="2081915" y="1818979"/>
                  <a:pt x="2092289" y="1787857"/>
                </a:cubicBezTo>
                <a:cubicBezTo>
                  <a:pt x="2096838" y="1774209"/>
                  <a:pt x="2096950" y="1758147"/>
                  <a:pt x="2105937" y="1746913"/>
                </a:cubicBezTo>
                <a:cubicBezTo>
                  <a:pt x="2134019" y="1711810"/>
                  <a:pt x="2176280" y="1715680"/>
                  <a:pt x="2215119" y="1705970"/>
                </a:cubicBezTo>
                <a:cubicBezTo>
                  <a:pt x="2229075" y="1702481"/>
                  <a:pt x="2242414" y="1696871"/>
                  <a:pt x="2256062" y="1692322"/>
                </a:cubicBezTo>
                <a:cubicBezTo>
                  <a:pt x="2260611" y="1678674"/>
                  <a:pt x="2263276" y="1664246"/>
                  <a:pt x="2269710" y="1651379"/>
                </a:cubicBezTo>
                <a:cubicBezTo>
                  <a:pt x="2277045" y="1636708"/>
                  <a:pt x="2300983" y="1626349"/>
                  <a:pt x="2297005" y="1610436"/>
                </a:cubicBezTo>
                <a:cubicBezTo>
                  <a:pt x="2293516" y="1596480"/>
                  <a:pt x="2269710" y="1601337"/>
                  <a:pt x="2256062" y="1596788"/>
                </a:cubicBezTo>
                <a:cubicBezTo>
                  <a:pt x="2231166" y="1522102"/>
                  <a:pt x="2248381" y="1517885"/>
                  <a:pt x="2187823" y="1487606"/>
                </a:cubicBezTo>
                <a:cubicBezTo>
                  <a:pt x="2174956" y="1481172"/>
                  <a:pt x="2160528" y="1478507"/>
                  <a:pt x="2146880" y="1473958"/>
                </a:cubicBezTo>
                <a:cubicBezTo>
                  <a:pt x="2142331" y="1460310"/>
                  <a:pt x="2144938" y="1441377"/>
                  <a:pt x="2133232" y="1433015"/>
                </a:cubicBezTo>
                <a:cubicBezTo>
                  <a:pt x="2109819" y="1416292"/>
                  <a:pt x="2051346" y="1405719"/>
                  <a:pt x="2051346" y="1405719"/>
                </a:cubicBezTo>
                <a:cubicBezTo>
                  <a:pt x="2037089" y="1415224"/>
                  <a:pt x="1992060" y="1450430"/>
                  <a:pt x="1969459" y="1446663"/>
                </a:cubicBezTo>
                <a:cubicBezTo>
                  <a:pt x="1953280" y="1443966"/>
                  <a:pt x="1943592" y="1425828"/>
                  <a:pt x="1928516" y="1419367"/>
                </a:cubicBezTo>
                <a:cubicBezTo>
                  <a:pt x="1911276" y="1411978"/>
                  <a:pt x="1892122" y="1410268"/>
                  <a:pt x="1873925" y="1405719"/>
                </a:cubicBezTo>
                <a:cubicBezTo>
                  <a:pt x="1887573" y="1396621"/>
                  <a:pt x="1904621" y="1391232"/>
                  <a:pt x="1914868" y="1378424"/>
                </a:cubicBezTo>
                <a:cubicBezTo>
                  <a:pt x="1948604" y="1336254"/>
                  <a:pt x="1919505" y="1333107"/>
                  <a:pt x="1901220" y="1296537"/>
                </a:cubicBezTo>
                <a:cubicBezTo>
                  <a:pt x="1894786" y="1283670"/>
                  <a:pt x="1894006" y="1268461"/>
                  <a:pt x="1887572" y="1255594"/>
                </a:cubicBezTo>
                <a:cubicBezTo>
                  <a:pt x="1834660" y="1149770"/>
                  <a:pt x="1880933" y="1276619"/>
                  <a:pt x="1846629" y="1173707"/>
                </a:cubicBezTo>
                <a:lnTo>
                  <a:pt x="1873925" y="1091821"/>
                </a:lnTo>
                <a:lnTo>
                  <a:pt x="1887572" y="1050878"/>
                </a:lnTo>
                <a:cubicBezTo>
                  <a:pt x="1776926" y="1013995"/>
                  <a:pt x="1916341" y="1045838"/>
                  <a:pt x="1819334" y="1078173"/>
                </a:cubicBezTo>
                <a:cubicBezTo>
                  <a:pt x="1801539" y="1084104"/>
                  <a:pt x="1783198" y="1067880"/>
                  <a:pt x="1764743" y="1064525"/>
                </a:cubicBezTo>
                <a:cubicBezTo>
                  <a:pt x="1733094" y="1058771"/>
                  <a:pt x="1701053" y="1055427"/>
                  <a:pt x="1669208" y="1050878"/>
                </a:cubicBezTo>
                <a:cubicBezTo>
                  <a:pt x="1619772" y="1017920"/>
                  <a:pt x="1619928" y="1009934"/>
                  <a:pt x="1546378" y="1009934"/>
                </a:cubicBezTo>
                <a:cubicBezTo>
                  <a:pt x="1531992" y="1009934"/>
                  <a:pt x="1519083" y="1019033"/>
                  <a:pt x="1505435" y="1023582"/>
                </a:cubicBezTo>
                <a:cubicBezTo>
                  <a:pt x="1350053" y="971789"/>
                  <a:pt x="1452271" y="997977"/>
                  <a:pt x="1191537" y="982639"/>
                </a:cubicBezTo>
                <a:cubicBezTo>
                  <a:pt x="1177889" y="973540"/>
                  <a:pt x="1165264" y="962679"/>
                  <a:pt x="1150593" y="955343"/>
                </a:cubicBezTo>
                <a:cubicBezTo>
                  <a:pt x="1137726" y="948909"/>
                  <a:pt x="1118637" y="952929"/>
                  <a:pt x="1109650" y="941695"/>
                </a:cubicBezTo>
                <a:cubicBezTo>
                  <a:pt x="1097933" y="927048"/>
                  <a:pt x="1106407" y="902711"/>
                  <a:pt x="1096002" y="887104"/>
                </a:cubicBezTo>
                <a:cubicBezTo>
                  <a:pt x="1080885" y="864428"/>
                  <a:pt x="1037471" y="853946"/>
                  <a:pt x="1014116" y="846161"/>
                </a:cubicBezTo>
                <a:cubicBezTo>
                  <a:pt x="1009567" y="859809"/>
                  <a:pt x="1002833" y="872914"/>
                  <a:pt x="1000468" y="887104"/>
                </a:cubicBezTo>
                <a:cubicBezTo>
                  <a:pt x="993695" y="927739"/>
                  <a:pt x="1008937" y="975179"/>
                  <a:pt x="986820" y="1009934"/>
                </a:cubicBezTo>
                <a:cubicBezTo>
                  <a:pt x="971373" y="1034208"/>
                  <a:pt x="932229" y="1028131"/>
                  <a:pt x="904934" y="1037230"/>
                </a:cubicBezTo>
                <a:lnTo>
                  <a:pt x="863990" y="1050878"/>
                </a:lnTo>
                <a:cubicBezTo>
                  <a:pt x="854892" y="1064526"/>
                  <a:pt x="849503" y="1081574"/>
                  <a:pt x="836695" y="1091821"/>
                </a:cubicBezTo>
                <a:cubicBezTo>
                  <a:pt x="822705" y="1103013"/>
                  <a:pt x="730914" y="1118436"/>
                  <a:pt x="727513" y="1119116"/>
                </a:cubicBezTo>
                <a:cubicBezTo>
                  <a:pt x="682020" y="1114567"/>
                  <a:pt x="636223" y="1112421"/>
                  <a:pt x="591035" y="1105469"/>
                </a:cubicBezTo>
                <a:cubicBezTo>
                  <a:pt x="513194" y="1093494"/>
                  <a:pt x="569729" y="1059770"/>
                  <a:pt x="440910" y="1078173"/>
                </a:cubicBezTo>
                <a:cubicBezTo>
                  <a:pt x="430840" y="1079612"/>
                  <a:pt x="450009" y="1096370"/>
                  <a:pt x="454558" y="1105469"/>
                </a:cubicBezTo>
              </a:path>
            </a:pathLst>
          </a:cu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1173707" y="432384"/>
            <a:ext cx="2390746" cy="2269873"/>
            <a:chOff x="1173707" y="432384"/>
            <a:chExt cx="2390746" cy="2269873"/>
          </a:xfrm>
        </p:grpSpPr>
        <p:sp>
          <p:nvSpPr>
            <p:cNvPr id="9" name="Полилиния 8"/>
            <p:cNvSpPr/>
            <p:nvPr/>
          </p:nvSpPr>
          <p:spPr>
            <a:xfrm>
              <a:off x="1173707" y="1296537"/>
              <a:ext cx="1132947" cy="887105"/>
            </a:xfrm>
            <a:custGeom>
              <a:avLst/>
              <a:gdLst>
                <a:gd name="connsiteX0" fmla="*/ 928048 w 1132947"/>
                <a:gd name="connsiteY0" fmla="*/ 668741 h 887105"/>
                <a:gd name="connsiteX1" fmla="*/ 941696 w 1132947"/>
                <a:gd name="connsiteY1" fmla="*/ 600502 h 887105"/>
                <a:gd name="connsiteX2" fmla="*/ 955344 w 1132947"/>
                <a:gd name="connsiteY2" fmla="*/ 559559 h 887105"/>
                <a:gd name="connsiteX3" fmla="*/ 941696 w 1132947"/>
                <a:gd name="connsiteY3" fmla="*/ 518615 h 887105"/>
                <a:gd name="connsiteX4" fmla="*/ 955344 w 1132947"/>
                <a:gd name="connsiteY4" fmla="*/ 368490 h 887105"/>
                <a:gd name="connsiteX5" fmla="*/ 996287 w 1132947"/>
                <a:gd name="connsiteY5" fmla="*/ 354842 h 887105"/>
                <a:gd name="connsiteX6" fmla="*/ 1064526 w 1132947"/>
                <a:gd name="connsiteY6" fmla="*/ 341194 h 887105"/>
                <a:gd name="connsiteX7" fmla="*/ 1078174 w 1132947"/>
                <a:gd name="connsiteY7" fmla="*/ 300251 h 887105"/>
                <a:gd name="connsiteX8" fmla="*/ 1132765 w 1132947"/>
                <a:gd name="connsiteY8" fmla="*/ 286603 h 887105"/>
                <a:gd name="connsiteX9" fmla="*/ 1105469 w 1132947"/>
                <a:gd name="connsiteY9" fmla="*/ 150126 h 887105"/>
                <a:gd name="connsiteX10" fmla="*/ 1037230 w 1132947"/>
                <a:gd name="connsiteY10" fmla="*/ 68239 h 887105"/>
                <a:gd name="connsiteX11" fmla="*/ 955344 w 1132947"/>
                <a:gd name="connsiteY11" fmla="*/ 40944 h 887105"/>
                <a:gd name="connsiteX12" fmla="*/ 873457 w 1132947"/>
                <a:gd name="connsiteY12" fmla="*/ 0 h 887105"/>
                <a:gd name="connsiteX13" fmla="*/ 777923 w 1132947"/>
                <a:gd name="connsiteY13" fmla="*/ 13648 h 887105"/>
                <a:gd name="connsiteX14" fmla="*/ 614150 w 1132947"/>
                <a:gd name="connsiteY14" fmla="*/ 27296 h 887105"/>
                <a:gd name="connsiteX15" fmla="*/ 559559 w 1132947"/>
                <a:gd name="connsiteY15" fmla="*/ 95535 h 887105"/>
                <a:gd name="connsiteX16" fmla="*/ 586854 w 1132947"/>
                <a:gd name="connsiteY16" fmla="*/ 136478 h 887105"/>
                <a:gd name="connsiteX17" fmla="*/ 545911 w 1132947"/>
                <a:gd name="connsiteY17" fmla="*/ 163773 h 887105"/>
                <a:gd name="connsiteX18" fmla="*/ 504968 w 1132947"/>
                <a:gd name="connsiteY18" fmla="*/ 177421 h 887105"/>
                <a:gd name="connsiteX19" fmla="*/ 491320 w 1132947"/>
                <a:gd name="connsiteY19" fmla="*/ 218364 h 887105"/>
                <a:gd name="connsiteX20" fmla="*/ 368490 w 1132947"/>
                <a:gd name="connsiteY20" fmla="*/ 177421 h 887105"/>
                <a:gd name="connsiteX21" fmla="*/ 327547 w 1132947"/>
                <a:gd name="connsiteY21" fmla="*/ 163773 h 887105"/>
                <a:gd name="connsiteX22" fmla="*/ 272956 w 1132947"/>
                <a:gd name="connsiteY22" fmla="*/ 177421 h 887105"/>
                <a:gd name="connsiteX23" fmla="*/ 272956 w 1132947"/>
                <a:gd name="connsiteY23" fmla="*/ 272956 h 887105"/>
                <a:gd name="connsiteX24" fmla="*/ 232012 w 1132947"/>
                <a:gd name="connsiteY24" fmla="*/ 354842 h 887105"/>
                <a:gd name="connsiteX25" fmla="*/ 191069 w 1132947"/>
                <a:gd name="connsiteY25" fmla="*/ 382138 h 887105"/>
                <a:gd name="connsiteX26" fmla="*/ 286603 w 1132947"/>
                <a:gd name="connsiteY26" fmla="*/ 436729 h 887105"/>
                <a:gd name="connsiteX27" fmla="*/ 300251 w 1132947"/>
                <a:gd name="connsiteY27" fmla="*/ 477672 h 887105"/>
                <a:gd name="connsiteX28" fmla="*/ 245660 w 1132947"/>
                <a:gd name="connsiteY28" fmla="*/ 545911 h 887105"/>
                <a:gd name="connsiteX29" fmla="*/ 191069 w 1132947"/>
                <a:gd name="connsiteY29" fmla="*/ 614150 h 887105"/>
                <a:gd name="connsiteX30" fmla="*/ 163774 w 1132947"/>
                <a:gd name="connsiteY30" fmla="*/ 655093 h 887105"/>
                <a:gd name="connsiteX31" fmla="*/ 0 w 1132947"/>
                <a:gd name="connsiteY31" fmla="*/ 696036 h 887105"/>
                <a:gd name="connsiteX32" fmla="*/ 40944 w 1132947"/>
                <a:gd name="connsiteY32" fmla="*/ 777923 h 887105"/>
                <a:gd name="connsiteX33" fmla="*/ 54592 w 1132947"/>
                <a:gd name="connsiteY33" fmla="*/ 818866 h 887105"/>
                <a:gd name="connsiteX34" fmla="*/ 95535 w 1132947"/>
                <a:gd name="connsiteY34" fmla="*/ 832514 h 887105"/>
                <a:gd name="connsiteX35" fmla="*/ 122830 w 1132947"/>
                <a:gd name="connsiteY35" fmla="*/ 873457 h 887105"/>
                <a:gd name="connsiteX36" fmla="*/ 163774 w 1132947"/>
                <a:gd name="connsiteY36" fmla="*/ 887105 h 887105"/>
                <a:gd name="connsiteX37" fmla="*/ 368490 w 1132947"/>
                <a:gd name="connsiteY37" fmla="*/ 873457 h 887105"/>
                <a:gd name="connsiteX38" fmla="*/ 409433 w 1132947"/>
                <a:gd name="connsiteY38" fmla="*/ 859809 h 887105"/>
                <a:gd name="connsiteX39" fmla="*/ 450377 w 1132947"/>
                <a:gd name="connsiteY39" fmla="*/ 832514 h 887105"/>
                <a:gd name="connsiteX40" fmla="*/ 559559 w 1132947"/>
                <a:gd name="connsiteY40" fmla="*/ 818866 h 887105"/>
                <a:gd name="connsiteX41" fmla="*/ 709684 w 1132947"/>
                <a:gd name="connsiteY41" fmla="*/ 777923 h 887105"/>
                <a:gd name="connsiteX42" fmla="*/ 764275 w 1132947"/>
                <a:gd name="connsiteY42" fmla="*/ 791570 h 887105"/>
                <a:gd name="connsiteX43" fmla="*/ 805218 w 1132947"/>
                <a:gd name="connsiteY43" fmla="*/ 805218 h 887105"/>
                <a:gd name="connsiteX44" fmla="*/ 846162 w 1132947"/>
                <a:gd name="connsiteY44" fmla="*/ 791570 h 887105"/>
                <a:gd name="connsiteX45" fmla="*/ 914400 w 1132947"/>
                <a:gd name="connsiteY45" fmla="*/ 668741 h 887105"/>
                <a:gd name="connsiteX46" fmla="*/ 928048 w 1132947"/>
                <a:gd name="connsiteY46" fmla="*/ 668741 h 88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132947" h="887105">
                  <a:moveTo>
                    <a:pt x="928048" y="668741"/>
                  </a:moveTo>
                  <a:cubicBezTo>
                    <a:pt x="932597" y="645995"/>
                    <a:pt x="936070" y="623006"/>
                    <a:pt x="941696" y="600502"/>
                  </a:cubicBezTo>
                  <a:cubicBezTo>
                    <a:pt x="945185" y="586546"/>
                    <a:pt x="955344" y="573945"/>
                    <a:pt x="955344" y="559559"/>
                  </a:cubicBezTo>
                  <a:cubicBezTo>
                    <a:pt x="955344" y="545173"/>
                    <a:pt x="946245" y="532263"/>
                    <a:pt x="941696" y="518615"/>
                  </a:cubicBezTo>
                  <a:cubicBezTo>
                    <a:pt x="946245" y="468573"/>
                    <a:pt x="939454" y="416159"/>
                    <a:pt x="955344" y="368490"/>
                  </a:cubicBezTo>
                  <a:cubicBezTo>
                    <a:pt x="959893" y="354842"/>
                    <a:pt x="982331" y="358331"/>
                    <a:pt x="996287" y="354842"/>
                  </a:cubicBezTo>
                  <a:cubicBezTo>
                    <a:pt x="1018791" y="349216"/>
                    <a:pt x="1041780" y="345743"/>
                    <a:pt x="1064526" y="341194"/>
                  </a:cubicBezTo>
                  <a:cubicBezTo>
                    <a:pt x="1069075" y="327546"/>
                    <a:pt x="1066940" y="309238"/>
                    <a:pt x="1078174" y="300251"/>
                  </a:cubicBezTo>
                  <a:cubicBezTo>
                    <a:pt x="1092821" y="288534"/>
                    <a:pt x="1125376" y="303843"/>
                    <a:pt x="1132765" y="286603"/>
                  </a:cubicBezTo>
                  <a:cubicBezTo>
                    <a:pt x="1135184" y="280958"/>
                    <a:pt x="1112847" y="167342"/>
                    <a:pt x="1105469" y="150126"/>
                  </a:cubicBezTo>
                  <a:cubicBezTo>
                    <a:pt x="1096443" y="129064"/>
                    <a:pt x="1055678" y="78488"/>
                    <a:pt x="1037230" y="68239"/>
                  </a:cubicBezTo>
                  <a:cubicBezTo>
                    <a:pt x="1012079" y="54266"/>
                    <a:pt x="955344" y="40944"/>
                    <a:pt x="955344" y="40944"/>
                  </a:cubicBezTo>
                  <a:cubicBezTo>
                    <a:pt x="934644" y="27144"/>
                    <a:pt x="901708" y="0"/>
                    <a:pt x="873457" y="0"/>
                  </a:cubicBezTo>
                  <a:cubicBezTo>
                    <a:pt x="841289" y="0"/>
                    <a:pt x="809914" y="10280"/>
                    <a:pt x="777923" y="13648"/>
                  </a:cubicBezTo>
                  <a:cubicBezTo>
                    <a:pt x="723444" y="19383"/>
                    <a:pt x="668741" y="22747"/>
                    <a:pt x="614150" y="27296"/>
                  </a:cubicBezTo>
                  <a:cubicBezTo>
                    <a:pt x="590226" y="43245"/>
                    <a:pt x="552966" y="55980"/>
                    <a:pt x="559559" y="95535"/>
                  </a:cubicBezTo>
                  <a:cubicBezTo>
                    <a:pt x="562256" y="111714"/>
                    <a:pt x="577756" y="122830"/>
                    <a:pt x="586854" y="136478"/>
                  </a:cubicBezTo>
                  <a:cubicBezTo>
                    <a:pt x="573206" y="145576"/>
                    <a:pt x="560582" y="156438"/>
                    <a:pt x="545911" y="163773"/>
                  </a:cubicBezTo>
                  <a:cubicBezTo>
                    <a:pt x="533044" y="170207"/>
                    <a:pt x="515140" y="167249"/>
                    <a:pt x="504968" y="177421"/>
                  </a:cubicBezTo>
                  <a:cubicBezTo>
                    <a:pt x="494796" y="187593"/>
                    <a:pt x="495869" y="204716"/>
                    <a:pt x="491320" y="218364"/>
                  </a:cubicBezTo>
                  <a:lnTo>
                    <a:pt x="368490" y="177421"/>
                  </a:lnTo>
                  <a:lnTo>
                    <a:pt x="327547" y="163773"/>
                  </a:lnTo>
                  <a:cubicBezTo>
                    <a:pt x="309350" y="168322"/>
                    <a:pt x="287603" y="165704"/>
                    <a:pt x="272956" y="177421"/>
                  </a:cubicBezTo>
                  <a:cubicBezTo>
                    <a:pt x="244403" y="200264"/>
                    <a:pt x="267520" y="251210"/>
                    <a:pt x="272956" y="272956"/>
                  </a:cubicBezTo>
                  <a:cubicBezTo>
                    <a:pt x="261855" y="306257"/>
                    <a:pt x="258469" y="328385"/>
                    <a:pt x="232012" y="354842"/>
                  </a:cubicBezTo>
                  <a:cubicBezTo>
                    <a:pt x="220414" y="366440"/>
                    <a:pt x="204717" y="373039"/>
                    <a:pt x="191069" y="382138"/>
                  </a:cubicBezTo>
                  <a:cubicBezTo>
                    <a:pt x="221793" y="474307"/>
                    <a:pt x="174514" y="372678"/>
                    <a:pt x="286603" y="436729"/>
                  </a:cubicBezTo>
                  <a:cubicBezTo>
                    <a:pt x="299093" y="443866"/>
                    <a:pt x="295702" y="464024"/>
                    <a:pt x="300251" y="477672"/>
                  </a:cubicBezTo>
                  <a:cubicBezTo>
                    <a:pt x="265946" y="580583"/>
                    <a:pt x="316211" y="457722"/>
                    <a:pt x="245660" y="545911"/>
                  </a:cubicBezTo>
                  <a:cubicBezTo>
                    <a:pt x="170321" y="640085"/>
                    <a:pt x="308406" y="535923"/>
                    <a:pt x="191069" y="614150"/>
                  </a:cubicBezTo>
                  <a:cubicBezTo>
                    <a:pt x="181971" y="627798"/>
                    <a:pt x="177683" y="646400"/>
                    <a:pt x="163774" y="655093"/>
                  </a:cubicBezTo>
                  <a:cubicBezTo>
                    <a:pt x="124452" y="679669"/>
                    <a:pt x="44081" y="688689"/>
                    <a:pt x="0" y="696036"/>
                  </a:cubicBezTo>
                  <a:cubicBezTo>
                    <a:pt x="34304" y="798946"/>
                    <a:pt x="-11970" y="672097"/>
                    <a:pt x="40944" y="777923"/>
                  </a:cubicBezTo>
                  <a:cubicBezTo>
                    <a:pt x="47378" y="790790"/>
                    <a:pt x="44420" y="808694"/>
                    <a:pt x="54592" y="818866"/>
                  </a:cubicBezTo>
                  <a:cubicBezTo>
                    <a:pt x="64764" y="829038"/>
                    <a:pt x="81887" y="827965"/>
                    <a:pt x="95535" y="832514"/>
                  </a:cubicBezTo>
                  <a:cubicBezTo>
                    <a:pt x="104633" y="846162"/>
                    <a:pt x="110022" y="863211"/>
                    <a:pt x="122830" y="873457"/>
                  </a:cubicBezTo>
                  <a:cubicBezTo>
                    <a:pt x="134064" y="882444"/>
                    <a:pt x="149388" y="887105"/>
                    <a:pt x="163774" y="887105"/>
                  </a:cubicBezTo>
                  <a:cubicBezTo>
                    <a:pt x="232164" y="887105"/>
                    <a:pt x="300251" y="878006"/>
                    <a:pt x="368490" y="873457"/>
                  </a:cubicBezTo>
                  <a:cubicBezTo>
                    <a:pt x="382138" y="868908"/>
                    <a:pt x="396566" y="866243"/>
                    <a:pt x="409433" y="859809"/>
                  </a:cubicBezTo>
                  <a:cubicBezTo>
                    <a:pt x="424104" y="852474"/>
                    <a:pt x="434552" y="836830"/>
                    <a:pt x="450377" y="832514"/>
                  </a:cubicBezTo>
                  <a:cubicBezTo>
                    <a:pt x="485762" y="822864"/>
                    <a:pt x="523165" y="823415"/>
                    <a:pt x="559559" y="818866"/>
                  </a:cubicBezTo>
                  <a:cubicBezTo>
                    <a:pt x="663451" y="784234"/>
                    <a:pt x="613232" y="797212"/>
                    <a:pt x="709684" y="777923"/>
                  </a:cubicBezTo>
                  <a:cubicBezTo>
                    <a:pt x="727881" y="782472"/>
                    <a:pt x="746240" y="786417"/>
                    <a:pt x="764275" y="791570"/>
                  </a:cubicBezTo>
                  <a:cubicBezTo>
                    <a:pt x="778107" y="795522"/>
                    <a:pt x="790832" y="805218"/>
                    <a:pt x="805218" y="805218"/>
                  </a:cubicBezTo>
                  <a:cubicBezTo>
                    <a:pt x="819604" y="805218"/>
                    <a:pt x="832514" y="796119"/>
                    <a:pt x="846162" y="791570"/>
                  </a:cubicBezTo>
                  <a:cubicBezTo>
                    <a:pt x="856464" y="760663"/>
                    <a:pt x="883113" y="668741"/>
                    <a:pt x="914400" y="668741"/>
                  </a:cubicBezTo>
                  <a:lnTo>
                    <a:pt x="928048" y="668741"/>
                  </a:ln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1978293" y="432384"/>
              <a:ext cx="1586160" cy="2269873"/>
            </a:xfrm>
            <a:custGeom>
              <a:avLst/>
              <a:gdLst>
                <a:gd name="connsiteX0" fmla="*/ 632 w 1586160"/>
                <a:gd name="connsiteY0" fmla="*/ 2228929 h 2269873"/>
                <a:gd name="connsiteX1" fmla="*/ 68871 w 1586160"/>
                <a:gd name="connsiteY1" fmla="*/ 2187986 h 2269873"/>
                <a:gd name="connsiteX2" fmla="*/ 150758 w 1586160"/>
                <a:gd name="connsiteY2" fmla="*/ 2174338 h 2269873"/>
                <a:gd name="connsiteX3" fmla="*/ 164406 w 1586160"/>
                <a:gd name="connsiteY3" fmla="*/ 2133395 h 2269873"/>
                <a:gd name="connsiteX4" fmla="*/ 287235 w 1586160"/>
                <a:gd name="connsiteY4" fmla="*/ 2065156 h 2269873"/>
                <a:gd name="connsiteX5" fmla="*/ 300883 w 1586160"/>
                <a:gd name="connsiteY5" fmla="*/ 2024213 h 2269873"/>
                <a:gd name="connsiteX6" fmla="*/ 382770 w 1586160"/>
                <a:gd name="connsiteY6" fmla="*/ 1996917 h 2269873"/>
                <a:gd name="connsiteX7" fmla="*/ 532895 w 1586160"/>
                <a:gd name="connsiteY7" fmla="*/ 1996917 h 2269873"/>
                <a:gd name="connsiteX8" fmla="*/ 614782 w 1586160"/>
                <a:gd name="connsiteY8" fmla="*/ 2024213 h 2269873"/>
                <a:gd name="connsiteX9" fmla="*/ 655725 w 1586160"/>
                <a:gd name="connsiteY9" fmla="*/ 1996917 h 2269873"/>
                <a:gd name="connsiteX10" fmla="*/ 655725 w 1586160"/>
                <a:gd name="connsiteY10" fmla="*/ 1915031 h 2269873"/>
                <a:gd name="connsiteX11" fmla="*/ 614782 w 1586160"/>
                <a:gd name="connsiteY11" fmla="*/ 1901383 h 2269873"/>
                <a:gd name="connsiteX12" fmla="*/ 546543 w 1586160"/>
                <a:gd name="connsiteY12" fmla="*/ 1955974 h 2269873"/>
                <a:gd name="connsiteX13" fmla="*/ 505600 w 1586160"/>
                <a:gd name="connsiteY13" fmla="*/ 1942326 h 2269873"/>
                <a:gd name="connsiteX14" fmla="*/ 369122 w 1586160"/>
                <a:gd name="connsiteY14" fmla="*/ 1887735 h 2269873"/>
                <a:gd name="connsiteX15" fmla="*/ 328179 w 1586160"/>
                <a:gd name="connsiteY15" fmla="*/ 1860440 h 2269873"/>
                <a:gd name="connsiteX16" fmla="*/ 246292 w 1586160"/>
                <a:gd name="connsiteY16" fmla="*/ 1833144 h 2269873"/>
                <a:gd name="connsiteX17" fmla="*/ 232644 w 1586160"/>
                <a:gd name="connsiteY17" fmla="*/ 1792201 h 2269873"/>
                <a:gd name="connsiteX18" fmla="*/ 382770 w 1586160"/>
                <a:gd name="connsiteY18" fmla="*/ 1737610 h 2269873"/>
                <a:gd name="connsiteX19" fmla="*/ 451008 w 1586160"/>
                <a:gd name="connsiteY19" fmla="*/ 1669371 h 2269873"/>
                <a:gd name="connsiteX20" fmla="*/ 437361 w 1586160"/>
                <a:gd name="connsiteY20" fmla="*/ 1628428 h 2269873"/>
                <a:gd name="connsiteX21" fmla="*/ 451008 w 1586160"/>
                <a:gd name="connsiteY21" fmla="*/ 1587485 h 2269873"/>
                <a:gd name="connsiteX22" fmla="*/ 437361 w 1586160"/>
                <a:gd name="connsiteY22" fmla="*/ 1546541 h 2269873"/>
                <a:gd name="connsiteX23" fmla="*/ 519247 w 1586160"/>
                <a:gd name="connsiteY23" fmla="*/ 1519246 h 2269873"/>
                <a:gd name="connsiteX24" fmla="*/ 655725 w 1586160"/>
                <a:gd name="connsiteY24" fmla="*/ 1491950 h 2269873"/>
                <a:gd name="connsiteX25" fmla="*/ 737611 w 1586160"/>
                <a:gd name="connsiteY25" fmla="*/ 1451007 h 2269873"/>
                <a:gd name="connsiteX26" fmla="*/ 764907 w 1586160"/>
                <a:gd name="connsiteY26" fmla="*/ 1410064 h 2269873"/>
                <a:gd name="connsiteX27" fmla="*/ 737611 w 1586160"/>
                <a:gd name="connsiteY27" fmla="*/ 1300882 h 2269873"/>
                <a:gd name="connsiteX28" fmla="*/ 710316 w 1586160"/>
                <a:gd name="connsiteY28" fmla="*/ 1218995 h 2269873"/>
                <a:gd name="connsiteX29" fmla="*/ 696668 w 1586160"/>
                <a:gd name="connsiteY29" fmla="*/ 1178052 h 2269873"/>
                <a:gd name="connsiteX30" fmla="*/ 683020 w 1586160"/>
                <a:gd name="connsiteY30" fmla="*/ 1137109 h 2269873"/>
                <a:gd name="connsiteX31" fmla="*/ 642077 w 1586160"/>
                <a:gd name="connsiteY31" fmla="*/ 1123461 h 2269873"/>
                <a:gd name="connsiteX32" fmla="*/ 560191 w 1586160"/>
                <a:gd name="connsiteY32" fmla="*/ 1082517 h 2269873"/>
                <a:gd name="connsiteX33" fmla="*/ 437361 w 1586160"/>
                <a:gd name="connsiteY33" fmla="*/ 1096165 h 2269873"/>
                <a:gd name="connsiteX34" fmla="*/ 451008 w 1586160"/>
                <a:gd name="connsiteY34" fmla="*/ 1027926 h 2269873"/>
                <a:gd name="connsiteX35" fmla="*/ 491952 w 1586160"/>
                <a:gd name="connsiteY35" fmla="*/ 1000631 h 2269873"/>
                <a:gd name="connsiteX36" fmla="*/ 532895 w 1586160"/>
                <a:gd name="connsiteY36" fmla="*/ 918744 h 2269873"/>
                <a:gd name="connsiteX37" fmla="*/ 491952 w 1586160"/>
                <a:gd name="connsiteY37" fmla="*/ 891449 h 2269873"/>
                <a:gd name="connsiteX38" fmla="*/ 451008 w 1586160"/>
                <a:gd name="connsiteY38" fmla="*/ 918744 h 2269873"/>
                <a:gd name="connsiteX39" fmla="*/ 382770 w 1586160"/>
                <a:gd name="connsiteY39" fmla="*/ 932392 h 2269873"/>
                <a:gd name="connsiteX40" fmla="*/ 355474 w 1586160"/>
                <a:gd name="connsiteY40" fmla="*/ 891449 h 2269873"/>
                <a:gd name="connsiteX41" fmla="*/ 369122 w 1586160"/>
                <a:gd name="connsiteY41" fmla="*/ 850506 h 2269873"/>
                <a:gd name="connsiteX42" fmla="*/ 328179 w 1586160"/>
                <a:gd name="connsiteY42" fmla="*/ 836858 h 2269873"/>
                <a:gd name="connsiteX43" fmla="*/ 273588 w 1586160"/>
                <a:gd name="connsiteY43" fmla="*/ 823210 h 2269873"/>
                <a:gd name="connsiteX44" fmla="*/ 273588 w 1586160"/>
                <a:gd name="connsiteY44" fmla="*/ 727676 h 2269873"/>
                <a:gd name="connsiteX45" fmla="*/ 314531 w 1586160"/>
                <a:gd name="connsiteY45" fmla="*/ 714028 h 2269873"/>
                <a:gd name="connsiteX46" fmla="*/ 314531 w 1586160"/>
                <a:gd name="connsiteY46" fmla="*/ 591198 h 2269873"/>
                <a:gd name="connsiteX47" fmla="*/ 355474 w 1586160"/>
                <a:gd name="connsiteY47" fmla="*/ 577550 h 2269873"/>
                <a:gd name="connsiteX48" fmla="*/ 382770 w 1586160"/>
                <a:gd name="connsiteY48" fmla="*/ 536607 h 2269873"/>
                <a:gd name="connsiteX49" fmla="*/ 355474 w 1586160"/>
                <a:gd name="connsiteY49" fmla="*/ 441073 h 2269873"/>
                <a:gd name="connsiteX50" fmla="*/ 369122 w 1586160"/>
                <a:gd name="connsiteY50" fmla="*/ 400129 h 2269873"/>
                <a:gd name="connsiteX51" fmla="*/ 382770 w 1586160"/>
                <a:gd name="connsiteY51" fmla="*/ 331891 h 2269873"/>
                <a:gd name="connsiteX52" fmla="*/ 423713 w 1586160"/>
                <a:gd name="connsiteY52" fmla="*/ 345538 h 2269873"/>
                <a:gd name="connsiteX53" fmla="*/ 546543 w 1586160"/>
                <a:gd name="connsiteY53" fmla="*/ 290947 h 2269873"/>
                <a:gd name="connsiteX54" fmla="*/ 601134 w 1586160"/>
                <a:gd name="connsiteY54" fmla="*/ 236356 h 2269873"/>
                <a:gd name="connsiteX55" fmla="*/ 655725 w 1586160"/>
                <a:gd name="connsiteY55" fmla="*/ 154470 h 2269873"/>
                <a:gd name="connsiteX56" fmla="*/ 751259 w 1586160"/>
                <a:gd name="connsiteY56" fmla="*/ 168117 h 2269873"/>
                <a:gd name="connsiteX57" fmla="*/ 833146 w 1586160"/>
                <a:gd name="connsiteY57" fmla="*/ 195413 h 2269873"/>
                <a:gd name="connsiteX58" fmla="*/ 915032 w 1586160"/>
                <a:gd name="connsiteY58" fmla="*/ 168117 h 2269873"/>
                <a:gd name="connsiteX59" fmla="*/ 955976 w 1586160"/>
                <a:gd name="connsiteY59" fmla="*/ 154470 h 2269873"/>
                <a:gd name="connsiteX60" fmla="*/ 996919 w 1586160"/>
                <a:gd name="connsiteY60" fmla="*/ 127174 h 2269873"/>
                <a:gd name="connsiteX61" fmla="*/ 1051510 w 1586160"/>
                <a:gd name="connsiteY61" fmla="*/ 58935 h 2269873"/>
                <a:gd name="connsiteX62" fmla="*/ 1106101 w 1586160"/>
                <a:gd name="connsiteY62" fmla="*/ 4344 h 2269873"/>
                <a:gd name="connsiteX63" fmla="*/ 1119749 w 1586160"/>
                <a:gd name="connsiteY63" fmla="*/ 45288 h 2269873"/>
                <a:gd name="connsiteX64" fmla="*/ 1092453 w 1586160"/>
                <a:gd name="connsiteY64" fmla="*/ 168117 h 2269873"/>
                <a:gd name="connsiteX65" fmla="*/ 1065158 w 1586160"/>
                <a:gd name="connsiteY65" fmla="*/ 209061 h 2269873"/>
                <a:gd name="connsiteX66" fmla="*/ 1024214 w 1586160"/>
                <a:gd name="connsiteY66" fmla="*/ 222709 h 2269873"/>
                <a:gd name="connsiteX67" fmla="*/ 942328 w 1586160"/>
                <a:gd name="connsiteY67" fmla="*/ 277300 h 2269873"/>
                <a:gd name="connsiteX68" fmla="*/ 915032 w 1586160"/>
                <a:gd name="connsiteY68" fmla="*/ 318243 h 2269873"/>
                <a:gd name="connsiteX69" fmla="*/ 833146 w 1586160"/>
                <a:gd name="connsiteY69" fmla="*/ 359186 h 2269873"/>
                <a:gd name="connsiteX70" fmla="*/ 928680 w 1586160"/>
                <a:gd name="connsiteY70" fmla="*/ 413777 h 2269873"/>
                <a:gd name="connsiteX71" fmla="*/ 955976 w 1586160"/>
                <a:gd name="connsiteY71" fmla="*/ 454720 h 2269873"/>
                <a:gd name="connsiteX72" fmla="*/ 1133397 w 1586160"/>
                <a:gd name="connsiteY72" fmla="*/ 454720 h 2269873"/>
                <a:gd name="connsiteX73" fmla="*/ 1147044 w 1586160"/>
                <a:gd name="connsiteY73" fmla="*/ 495664 h 2269873"/>
                <a:gd name="connsiteX74" fmla="*/ 1133397 w 1586160"/>
                <a:gd name="connsiteY74" fmla="*/ 550255 h 2269873"/>
                <a:gd name="connsiteX75" fmla="*/ 1092453 w 1586160"/>
                <a:gd name="connsiteY75" fmla="*/ 632141 h 2269873"/>
                <a:gd name="connsiteX76" fmla="*/ 1010567 w 1586160"/>
                <a:gd name="connsiteY76" fmla="*/ 673085 h 2269873"/>
                <a:gd name="connsiteX77" fmla="*/ 969623 w 1586160"/>
                <a:gd name="connsiteY77" fmla="*/ 754971 h 2269873"/>
                <a:gd name="connsiteX78" fmla="*/ 887737 w 1586160"/>
                <a:gd name="connsiteY78" fmla="*/ 809562 h 2269873"/>
                <a:gd name="connsiteX79" fmla="*/ 969623 w 1586160"/>
                <a:gd name="connsiteY79" fmla="*/ 877801 h 2269873"/>
                <a:gd name="connsiteX80" fmla="*/ 1051510 w 1586160"/>
                <a:gd name="connsiteY80" fmla="*/ 932392 h 2269873"/>
                <a:gd name="connsiteX81" fmla="*/ 1092453 w 1586160"/>
                <a:gd name="connsiteY81" fmla="*/ 959688 h 2269873"/>
                <a:gd name="connsiteX82" fmla="*/ 1133397 w 1586160"/>
                <a:gd name="connsiteY82" fmla="*/ 1041574 h 2269873"/>
                <a:gd name="connsiteX83" fmla="*/ 1160692 w 1586160"/>
                <a:gd name="connsiteY83" fmla="*/ 1150756 h 2269873"/>
                <a:gd name="connsiteX84" fmla="*/ 1187988 w 1586160"/>
                <a:gd name="connsiteY84" fmla="*/ 1191700 h 2269873"/>
                <a:gd name="connsiteX85" fmla="*/ 1228931 w 1586160"/>
                <a:gd name="connsiteY85" fmla="*/ 1205347 h 2269873"/>
                <a:gd name="connsiteX86" fmla="*/ 1256226 w 1586160"/>
                <a:gd name="connsiteY86" fmla="*/ 1287234 h 2269873"/>
                <a:gd name="connsiteX87" fmla="*/ 1269874 w 1586160"/>
                <a:gd name="connsiteY87" fmla="*/ 1328177 h 2269873"/>
                <a:gd name="connsiteX88" fmla="*/ 1324465 w 1586160"/>
                <a:gd name="connsiteY88" fmla="*/ 1410064 h 2269873"/>
                <a:gd name="connsiteX89" fmla="*/ 1365408 w 1586160"/>
                <a:gd name="connsiteY89" fmla="*/ 1532894 h 2269873"/>
                <a:gd name="connsiteX90" fmla="*/ 1379056 w 1586160"/>
                <a:gd name="connsiteY90" fmla="*/ 1573837 h 2269873"/>
                <a:gd name="connsiteX91" fmla="*/ 1420000 w 1586160"/>
                <a:gd name="connsiteY91" fmla="*/ 1587485 h 2269873"/>
                <a:gd name="connsiteX92" fmla="*/ 1447295 w 1586160"/>
                <a:gd name="connsiteY92" fmla="*/ 1628428 h 2269873"/>
                <a:gd name="connsiteX93" fmla="*/ 1488238 w 1586160"/>
                <a:gd name="connsiteY93" fmla="*/ 1642076 h 2269873"/>
                <a:gd name="connsiteX94" fmla="*/ 1529182 w 1586160"/>
                <a:gd name="connsiteY94" fmla="*/ 1669371 h 2269873"/>
                <a:gd name="connsiteX95" fmla="*/ 1570125 w 1586160"/>
                <a:gd name="connsiteY95" fmla="*/ 1860440 h 2269873"/>
                <a:gd name="connsiteX96" fmla="*/ 1542829 w 1586160"/>
                <a:gd name="connsiteY96" fmla="*/ 1969622 h 2269873"/>
                <a:gd name="connsiteX97" fmla="*/ 1460943 w 1586160"/>
                <a:gd name="connsiteY97" fmla="*/ 1983270 h 2269873"/>
                <a:gd name="connsiteX98" fmla="*/ 1406352 w 1586160"/>
                <a:gd name="connsiteY98" fmla="*/ 2065156 h 2269873"/>
                <a:gd name="connsiteX99" fmla="*/ 1488238 w 1586160"/>
                <a:gd name="connsiteY99" fmla="*/ 2092452 h 2269873"/>
                <a:gd name="connsiteX100" fmla="*/ 1474591 w 1586160"/>
                <a:gd name="connsiteY100" fmla="*/ 2133395 h 2269873"/>
                <a:gd name="connsiteX101" fmla="*/ 1433647 w 1586160"/>
                <a:gd name="connsiteY101" fmla="*/ 2147043 h 2269873"/>
                <a:gd name="connsiteX102" fmla="*/ 1392704 w 1586160"/>
                <a:gd name="connsiteY102" fmla="*/ 2174338 h 2269873"/>
                <a:gd name="connsiteX103" fmla="*/ 1365408 w 1586160"/>
                <a:gd name="connsiteY103" fmla="*/ 2215282 h 2269873"/>
                <a:gd name="connsiteX104" fmla="*/ 1092453 w 1586160"/>
                <a:gd name="connsiteY104" fmla="*/ 2215282 h 2269873"/>
                <a:gd name="connsiteX105" fmla="*/ 969623 w 1586160"/>
                <a:gd name="connsiteY105" fmla="*/ 2160691 h 2269873"/>
                <a:gd name="connsiteX106" fmla="*/ 955976 w 1586160"/>
                <a:gd name="connsiteY106" fmla="*/ 2201634 h 2269873"/>
                <a:gd name="connsiteX107" fmla="*/ 696668 w 1586160"/>
                <a:gd name="connsiteY107" fmla="*/ 2201634 h 2269873"/>
                <a:gd name="connsiteX108" fmla="*/ 614782 w 1586160"/>
                <a:gd name="connsiteY108" fmla="*/ 2174338 h 2269873"/>
                <a:gd name="connsiteX109" fmla="*/ 573838 w 1586160"/>
                <a:gd name="connsiteY109" fmla="*/ 2160691 h 2269873"/>
                <a:gd name="connsiteX110" fmla="*/ 519247 w 1586160"/>
                <a:gd name="connsiteY110" fmla="*/ 2215282 h 2269873"/>
                <a:gd name="connsiteX111" fmla="*/ 437361 w 1586160"/>
                <a:gd name="connsiteY111" fmla="*/ 2256225 h 2269873"/>
                <a:gd name="connsiteX112" fmla="*/ 328179 w 1586160"/>
                <a:gd name="connsiteY112" fmla="*/ 2242577 h 2269873"/>
                <a:gd name="connsiteX113" fmla="*/ 246292 w 1586160"/>
                <a:gd name="connsiteY113" fmla="*/ 2201634 h 2269873"/>
                <a:gd name="connsiteX114" fmla="*/ 205349 w 1586160"/>
                <a:gd name="connsiteY114" fmla="*/ 2187986 h 2269873"/>
                <a:gd name="connsiteX115" fmla="*/ 150758 w 1586160"/>
                <a:gd name="connsiteY115" fmla="*/ 2242577 h 2269873"/>
                <a:gd name="connsiteX116" fmla="*/ 109814 w 1586160"/>
                <a:gd name="connsiteY116" fmla="*/ 2269873 h 2269873"/>
                <a:gd name="connsiteX117" fmla="*/ 632 w 1586160"/>
                <a:gd name="connsiteY117" fmla="*/ 2228929 h 226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1586160" h="2269873">
                  <a:moveTo>
                    <a:pt x="632" y="2228929"/>
                  </a:moveTo>
                  <a:cubicBezTo>
                    <a:pt x="-6192" y="2215281"/>
                    <a:pt x="43942" y="2197051"/>
                    <a:pt x="68871" y="2187986"/>
                  </a:cubicBezTo>
                  <a:cubicBezTo>
                    <a:pt x="94877" y="2178529"/>
                    <a:pt x="126732" y="2188067"/>
                    <a:pt x="150758" y="2174338"/>
                  </a:cubicBezTo>
                  <a:cubicBezTo>
                    <a:pt x="163249" y="2167201"/>
                    <a:pt x="154234" y="2143567"/>
                    <a:pt x="164406" y="2133395"/>
                  </a:cubicBezTo>
                  <a:cubicBezTo>
                    <a:pt x="211334" y="2086467"/>
                    <a:pt x="235750" y="2082318"/>
                    <a:pt x="287235" y="2065156"/>
                  </a:cubicBezTo>
                  <a:cubicBezTo>
                    <a:pt x="291784" y="2051508"/>
                    <a:pt x="289177" y="2032575"/>
                    <a:pt x="300883" y="2024213"/>
                  </a:cubicBezTo>
                  <a:cubicBezTo>
                    <a:pt x="324296" y="2007490"/>
                    <a:pt x="382770" y="1996917"/>
                    <a:pt x="382770" y="1996917"/>
                  </a:cubicBezTo>
                  <a:cubicBezTo>
                    <a:pt x="494825" y="2034270"/>
                    <a:pt x="316846" y="1981485"/>
                    <a:pt x="532895" y="1996917"/>
                  </a:cubicBezTo>
                  <a:cubicBezTo>
                    <a:pt x="561594" y="1998967"/>
                    <a:pt x="614782" y="2024213"/>
                    <a:pt x="614782" y="2024213"/>
                  </a:cubicBezTo>
                  <a:cubicBezTo>
                    <a:pt x="628430" y="2015114"/>
                    <a:pt x="645478" y="2009725"/>
                    <a:pt x="655725" y="1996917"/>
                  </a:cubicBezTo>
                  <a:cubicBezTo>
                    <a:pt x="671900" y="1976698"/>
                    <a:pt x="675944" y="1935250"/>
                    <a:pt x="655725" y="1915031"/>
                  </a:cubicBezTo>
                  <a:cubicBezTo>
                    <a:pt x="645553" y="1904859"/>
                    <a:pt x="628430" y="1905932"/>
                    <a:pt x="614782" y="1901383"/>
                  </a:cubicBezTo>
                  <a:cubicBezTo>
                    <a:pt x="593823" y="1932820"/>
                    <a:pt x="590490" y="1955974"/>
                    <a:pt x="546543" y="1955974"/>
                  </a:cubicBezTo>
                  <a:cubicBezTo>
                    <a:pt x="532157" y="1955974"/>
                    <a:pt x="519248" y="1946875"/>
                    <a:pt x="505600" y="1942326"/>
                  </a:cubicBezTo>
                  <a:cubicBezTo>
                    <a:pt x="476506" y="1855046"/>
                    <a:pt x="513176" y="1923748"/>
                    <a:pt x="369122" y="1887735"/>
                  </a:cubicBezTo>
                  <a:cubicBezTo>
                    <a:pt x="353209" y="1883757"/>
                    <a:pt x="343168" y="1867102"/>
                    <a:pt x="328179" y="1860440"/>
                  </a:cubicBezTo>
                  <a:cubicBezTo>
                    <a:pt x="301887" y="1848755"/>
                    <a:pt x="246292" y="1833144"/>
                    <a:pt x="246292" y="1833144"/>
                  </a:cubicBezTo>
                  <a:cubicBezTo>
                    <a:pt x="241743" y="1819496"/>
                    <a:pt x="232644" y="1806587"/>
                    <a:pt x="232644" y="1792201"/>
                  </a:cubicBezTo>
                  <a:cubicBezTo>
                    <a:pt x="232644" y="1710695"/>
                    <a:pt x="321301" y="1743757"/>
                    <a:pt x="382770" y="1737610"/>
                  </a:cubicBezTo>
                  <a:cubicBezTo>
                    <a:pt x="406655" y="1721687"/>
                    <a:pt x="445321" y="1703492"/>
                    <a:pt x="451008" y="1669371"/>
                  </a:cubicBezTo>
                  <a:cubicBezTo>
                    <a:pt x="453373" y="1655181"/>
                    <a:pt x="441910" y="1642076"/>
                    <a:pt x="437361" y="1628428"/>
                  </a:cubicBezTo>
                  <a:cubicBezTo>
                    <a:pt x="441910" y="1614780"/>
                    <a:pt x="451008" y="1601871"/>
                    <a:pt x="451008" y="1587485"/>
                  </a:cubicBezTo>
                  <a:cubicBezTo>
                    <a:pt x="451008" y="1573099"/>
                    <a:pt x="427188" y="1556714"/>
                    <a:pt x="437361" y="1546541"/>
                  </a:cubicBezTo>
                  <a:cubicBezTo>
                    <a:pt x="457706" y="1526196"/>
                    <a:pt x="491952" y="1528344"/>
                    <a:pt x="519247" y="1519246"/>
                  </a:cubicBezTo>
                  <a:cubicBezTo>
                    <a:pt x="590709" y="1495425"/>
                    <a:pt x="545947" y="1507633"/>
                    <a:pt x="655725" y="1491950"/>
                  </a:cubicBezTo>
                  <a:cubicBezTo>
                    <a:pt x="689027" y="1480850"/>
                    <a:pt x="711153" y="1477465"/>
                    <a:pt x="737611" y="1451007"/>
                  </a:cubicBezTo>
                  <a:cubicBezTo>
                    <a:pt x="749209" y="1439409"/>
                    <a:pt x="755808" y="1423712"/>
                    <a:pt x="764907" y="1410064"/>
                  </a:cubicBezTo>
                  <a:cubicBezTo>
                    <a:pt x="723498" y="1285838"/>
                    <a:pt x="787015" y="1482029"/>
                    <a:pt x="737611" y="1300882"/>
                  </a:cubicBezTo>
                  <a:cubicBezTo>
                    <a:pt x="730041" y="1273124"/>
                    <a:pt x="719414" y="1246291"/>
                    <a:pt x="710316" y="1218995"/>
                  </a:cubicBezTo>
                  <a:lnTo>
                    <a:pt x="696668" y="1178052"/>
                  </a:lnTo>
                  <a:cubicBezTo>
                    <a:pt x="692119" y="1164404"/>
                    <a:pt x="696668" y="1141658"/>
                    <a:pt x="683020" y="1137109"/>
                  </a:cubicBezTo>
                  <a:cubicBezTo>
                    <a:pt x="669372" y="1132560"/>
                    <a:pt x="654944" y="1129895"/>
                    <a:pt x="642077" y="1123461"/>
                  </a:cubicBezTo>
                  <a:cubicBezTo>
                    <a:pt x="536252" y="1070547"/>
                    <a:pt x="663102" y="1116822"/>
                    <a:pt x="560191" y="1082517"/>
                  </a:cubicBezTo>
                  <a:cubicBezTo>
                    <a:pt x="464656" y="1114362"/>
                    <a:pt x="505600" y="1118912"/>
                    <a:pt x="437361" y="1096165"/>
                  </a:cubicBezTo>
                  <a:cubicBezTo>
                    <a:pt x="441910" y="1073419"/>
                    <a:pt x="439499" y="1048066"/>
                    <a:pt x="451008" y="1027926"/>
                  </a:cubicBezTo>
                  <a:cubicBezTo>
                    <a:pt x="459146" y="1013685"/>
                    <a:pt x="480353" y="1012229"/>
                    <a:pt x="491952" y="1000631"/>
                  </a:cubicBezTo>
                  <a:cubicBezTo>
                    <a:pt x="518408" y="974176"/>
                    <a:pt x="521795" y="952043"/>
                    <a:pt x="532895" y="918744"/>
                  </a:cubicBezTo>
                  <a:cubicBezTo>
                    <a:pt x="519247" y="909646"/>
                    <a:pt x="508354" y="891449"/>
                    <a:pt x="491952" y="891449"/>
                  </a:cubicBezTo>
                  <a:cubicBezTo>
                    <a:pt x="475549" y="891449"/>
                    <a:pt x="466366" y="912985"/>
                    <a:pt x="451008" y="918744"/>
                  </a:cubicBezTo>
                  <a:cubicBezTo>
                    <a:pt x="429288" y="926889"/>
                    <a:pt x="405516" y="927843"/>
                    <a:pt x="382770" y="932392"/>
                  </a:cubicBezTo>
                  <a:cubicBezTo>
                    <a:pt x="373671" y="918744"/>
                    <a:pt x="358171" y="907628"/>
                    <a:pt x="355474" y="891449"/>
                  </a:cubicBezTo>
                  <a:cubicBezTo>
                    <a:pt x="353109" y="877259"/>
                    <a:pt x="375555" y="863373"/>
                    <a:pt x="369122" y="850506"/>
                  </a:cubicBezTo>
                  <a:cubicBezTo>
                    <a:pt x="362689" y="837639"/>
                    <a:pt x="342011" y="840810"/>
                    <a:pt x="328179" y="836858"/>
                  </a:cubicBezTo>
                  <a:cubicBezTo>
                    <a:pt x="310144" y="831705"/>
                    <a:pt x="291785" y="827759"/>
                    <a:pt x="273588" y="823210"/>
                  </a:cubicBezTo>
                  <a:cubicBezTo>
                    <a:pt x="262513" y="789986"/>
                    <a:pt x="245362" y="762958"/>
                    <a:pt x="273588" y="727676"/>
                  </a:cubicBezTo>
                  <a:cubicBezTo>
                    <a:pt x="282575" y="716442"/>
                    <a:pt x="300883" y="718577"/>
                    <a:pt x="314531" y="714028"/>
                  </a:cubicBezTo>
                  <a:cubicBezTo>
                    <a:pt x="299580" y="669177"/>
                    <a:pt x="284191" y="644294"/>
                    <a:pt x="314531" y="591198"/>
                  </a:cubicBezTo>
                  <a:cubicBezTo>
                    <a:pt x="321668" y="578707"/>
                    <a:pt x="341826" y="582099"/>
                    <a:pt x="355474" y="577550"/>
                  </a:cubicBezTo>
                  <a:cubicBezTo>
                    <a:pt x="364573" y="563902"/>
                    <a:pt x="380450" y="552845"/>
                    <a:pt x="382770" y="536607"/>
                  </a:cubicBezTo>
                  <a:cubicBezTo>
                    <a:pt x="384484" y="524611"/>
                    <a:pt x="360596" y="456438"/>
                    <a:pt x="355474" y="441073"/>
                  </a:cubicBezTo>
                  <a:cubicBezTo>
                    <a:pt x="360023" y="427425"/>
                    <a:pt x="365633" y="414086"/>
                    <a:pt x="369122" y="400129"/>
                  </a:cubicBezTo>
                  <a:cubicBezTo>
                    <a:pt x="374748" y="377625"/>
                    <a:pt x="366368" y="348293"/>
                    <a:pt x="382770" y="331891"/>
                  </a:cubicBezTo>
                  <a:cubicBezTo>
                    <a:pt x="392942" y="321719"/>
                    <a:pt x="410065" y="340989"/>
                    <a:pt x="423713" y="345538"/>
                  </a:cubicBezTo>
                  <a:cubicBezTo>
                    <a:pt x="521161" y="313056"/>
                    <a:pt x="481660" y="334203"/>
                    <a:pt x="546543" y="290947"/>
                  </a:cubicBezTo>
                  <a:cubicBezTo>
                    <a:pt x="582938" y="181766"/>
                    <a:pt x="528346" y="309144"/>
                    <a:pt x="601134" y="236356"/>
                  </a:cubicBezTo>
                  <a:cubicBezTo>
                    <a:pt x="624331" y="213159"/>
                    <a:pt x="655725" y="154470"/>
                    <a:pt x="655725" y="154470"/>
                  </a:cubicBezTo>
                  <a:cubicBezTo>
                    <a:pt x="687570" y="159019"/>
                    <a:pt x="719915" y="160884"/>
                    <a:pt x="751259" y="168117"/>
                  </a:cubicBezTo>
                  <a:cubicBezTo>
                    <a:pt x="779294" y="174587"/>
                    <a:pt x="833146" y="195413"/>
                    <a:pt x="833146" y="195413"/>
                  </a:cubicBezTo>
                  <a:lnTo>
                    <a:pt x="915032" y="168117"/>
                  </a:lnTo>
                  <a:lnTo>
                    <a:pt x="955976" y="154470"/>
                  </a:lnTo>
                  <a:cubicBezTo>
                    <a:pt x="969624" y="145371"/>
                    <a:pt x="986672" y="139982"/>
                    <a:pt x="996919" y="127174"/>
                  </a:cubicBezTo>
                  <a:cubicBezTo>
                    <a:pt x="1072258" y="33000"/>
                    <a:pt x="934173" y="137162"/>
                    <a:pt x="1051510" y="58935"/>
                  </a:cubicBezTo>
                  <a:cubicBezTo>
                    <a:pt x="1056709" y="43338"/>
                    <a:pt x="1064509" y="-16453"/>
                    <a:pt x="1106101" y="4344"/>
                  </a:cubicBezTo>
                  <a:cubicBezTo>
                    <a:pt x="1118968" y="10778"/>
                    <a:pt x="1115200" y="31640"/>
                    <a:pt x="1119749" y="45288"/>
                  </a:cubicBezTo>
                  <a:cubicBezTo>
                    <a:pt x="1114507" y="76742"/>
                    <a:pt x="1109252" y="134518"/>
                    <a:pt x="1092453" y="168117"/>
                  </a:cubicBezTo>
                  <a:cubicBezTo>
                    <a:pt x="1085118" y="182788"/>
                    <a:pt x="1077966" y="198814"/>
                    <a:pt x="1065158" y="209061"/>
                  </a:cubicBezTo>
                  <a:cubicBezTo>
                    <a:pt x="1053924" y="218048"/>
                    <a:pt x="1036790" y="215722"/>
                    <a:pt x="1024214" y="222709"/>
                  </a:cubicBezTo>
                  <a:cubicBezTo>
                    <a:pt x="995537" y="238641"/>
                    <a:pt x="942328" y="277300"/>
                    <a:pt x="942328" y="277300"/>
                  </a:cubicBezTo>
                  <a:cubicBezTo>
                    <a:pt x="933229" y="290948"/>
                    <a:pt x="926630" y="306645"/>
                    <a:pt x="915032" y="318243"/>
                  </a:cubicBezTo>
                  <a:cubicBezTo>
                    <a:pt x="888576" y="344699"/>
                    <a:pt x="866445" y="348086"/>
                    <a:pt x="833146" y="359186"/>
                  </a:cubicBezTo>
                  <a:cubicBezTo>
                    <a:pt x="862205" y="446360"/>
                    <a:pt x="819793" y="359334"/>
                    <a:pt x="928680" y="413777"/>
                  </a:cubicBezTo>
                  <a:cubicBezTo>
                    <a:pt x="943351" y="421112"/>
                    <a:pt x="946877" y="441072"/>
                    <a:pt x="955976" y="454720"/>
                  </a:cubicBezTo>
                  <a:cubicBezTo>
                    <a:pt x="1004058" y="447852"/>
                    <a:pt x="1084165" y="426587"/>
                    <a:pt x="1133397" y="454720"/>
                  </a:cubicBezTo>
                  <a:cubicBezTo>
                    <a:pt x="1145888" y="461858"/>
                    <a:pt x="1142495" y="482016"/>
                    <a:pt x="1147044" y="495664"/>
                  </a:cubicBezTo>
                  <a:cubicBezTo>
                    <a:pt x="1142495" y="513861"/>
                    <a:pt x="1138550" y="532220"/>
                    <a:pt x="1133397" y="550255"/>
                  </a:cubicBezTo>
                  <a:cubicBezTo>
                    <a:pt x="1124517" y="581335"/>
                    <a:pt x="1116378" y="608216"/>
                    <a:pt x="1092453" y="632141"/>
                  </a:cubicBezTo>
                  <a:cubicBezTo>
                    <a:pt x="1065996" y="658598"/>
                    <a:pt x="1043868" y="661984"/>
                    <a:pt x="1010567" y="673085"/>
                  </a:cubicBezTo>
                  <a:cubicBezTo>
                    <a:pt x="1000831" y="702291"/>
                    <a:pt x="994524" y="733183"/>
                    <a:pt x="969623" y="754971"/>
                  </a:cubicBezTo>
                  <a:cubicBezTo>
                    <a:pt x="944935" y="776573"/>
                    <a:pt x="887737" y="809562"/>
                    <a:pt x="887737" y="809562"/>
                  </a:cubicBezTo>
                  <a:cubicBezTo>
                    <a:pt x="1034060" y="907113"/>
                    <a:pt x="811978" y="755189"/>
                    <a:pt x="969623" y="877801"/>
                  </a:cubicBezTo>
                  <a:cubicBezTo>
                    <a:pt x="995518" y="897941"/>
                    <a:pt x="1024214" y="914195"/>
                    <a:pt x="1051510" y="932392"/>
                  </a:cubicBezTo>
                  <a:lnTo>
                    <a:pt x="1092453" y="959688"/>
                  </a:lnTo>
                  <a:cubicBezTo>
                    <a:pt x="1119138" y="999714"/>
                    <a:pt x="1122097" y="996372"/>
                    <a:pt x="1133397" y="1041574"/>
                  </a:cubicBezTo>
                  <a:cubicBezTo>
                    <a:pt x="1141185" y="1072725"/>
                    <a:pt x="1145092" y="1119556"/>
                    <a:pt x="1160692" y="1150756"/>
                  </a:cubicBezTo>
                  <a:cubicBezTo>
                    <a:pt x="1168028" y="1165427"/>
                    <a:pt x="1175180" y="1181453"/>
                    <a:pt x="1187988" y="1191700"/>
                  </a:cubicBezTo>
                  <a:cubicBezTo>
                    <a:pt x="1199221" y="1200687"/>
                    <a:pt x="1215283" y="1200798"/>
                    <a:pt x="1228931" y="1205347"/>
                  </a:cubicBezTo>
                  <a:lnTo>
                    <a:pt x="1256226" y="1287234"/>
                  </a:lnTo>
                  <a:cubicBezTo>
                    <a:pt x="1260775" y="1300882"/>
                    <a:pt x="1261894" y="1316207"/>
                    <a:pt x="1269874" y="1328177"/>
                  </a:cubicBezTo>
                  <a:lnTo>
                    <a:pt x="1324465" y="1410064"/>
                  </a:lnTo>
                  <a:cubicBezTo>
                    <a:pt x="1349802" y="1562084"/>
                    <a:pt x="1317433" y="1436944"/>
                    <a:pt x="1365408" y="1532894"/>
                  </a:cubicBezTo>
                  <a:cubicBezTo>
                    <a:pt x="1371842" y="1545761"/>
                    <a:pt x="1368884" y="1563665"/>
                    <a:pt x="1379056" y="1573837"/>
                  </a:cubicBezTo>
                  <a:cubicBezTo>
                    <a:pt x="1389229" y="1584010"/>
                    <a:pt x="1406352" y="1582936"/>
                    <a:pt x="1420000" y="1587485"/>
                  </a:cubicBezTo>
                  <a:cubicBezTo>
                    <a:pt x="1429098" y="1601133"/>
                    <a:pt x="1434487" y="1618181"/>
                    <a:pt x="1447295" y="1628428"/>
                  </a:cubicBezTo>
                  <a:cubicBezTo>
                    <a:pt x="1458528" y="1637415"/>
                    <a:pt x="1475371" y="1635642"/>
                    <a:pt x="1488238" y="1642076"/>
                  </a:cubicBezTo>
                  <a:cubicBezTo>
                    <a:pt x="1502909" y="1649411"/>
                    <a:pt x="1515534" y="1660273"/>
                    <a:pt x="1529182" y="1669371"/>
                  </a:cubicBezTo>
                  <a:cubicBezTo>
                    <a:pt x="1597934" y="1772499"/>
                    <a:pt x="1594756" y="1729077"/>
                    <a:pt x="1570125" y="1860440"/>
                  </a:cubicBezTo>
                  <a:cubicBezTo>
                    <a:pt x="1563211" y="1897312"/>
                    <a:pt x="1579833" y="1963455"/>
                    <a:pt x="1542829" y="1969622"/>
                  </a:cubicBezTo>
                  <a:lnTo>
                    <a:pt x="1460943" y="1983270"/>
                  </a:lnTo>
                  <a:cubicBezTo>
                    <a:pt x="1442746" y="2010565"/>
                    <a:pt x="1375231" y="2054782"/>
                    <a:pt x="1406352" y="2065156"/>
                  </a:cubicBezTo>
                  <a:lnTo>
                    <a:pt x="1488238" y="2092452"/>
                  </a:lnTo>
                  <a:cubicBezTo>
                    <a:pt x="1483689" y="2106100"/>
                    <a:pt x="1484763" y="2123223"/>
                    <a:pt x="1474591" y="2133395"/>
                  </a:cubicBezTo>
                  <a:cubicBezTo>
                    <a:pt x="1464418" y="2143568"/>
                    <a:pt x="1446514" y="2140609"/>
                    <a:pt x="1433647" y="2147043"/>
                  </a:cubicBezTo>
                  <a:cubicBezTo>
                    <a:pt x="1418976" y="2154378"/>
                    <a:pt x="1406352" y="2165240"/>
                    <a:pt x="1392704" y="2174338"/>
                  </a:cubicBezTo>
                  <a:cubicBezTo>
                    <a:pt x="1383605" y="2187986"/>
                    <a:pt x="1381321" y="2211304"/>
                    <a:pt x="1365408" y="2215282"/>
                  </a:cubicBezTo>
                  <a:cubicBezTo>
                    <a:pt x="1240458" y="2246519"/>
                    <a:pt x="1196706" y="2232657"/>
                    <a:pt x="1092453" y="2215282"/>
                  </a:cubicBezTo>
                  <a:cubicBezTo>
                    <a:pt x="995006" y="2182799"/>
                    <a:pt x="1034507" y="2203945"/>
                    <a:pt x="969623" y="2160691"/>
                  </a:cubicBezTo>
                  <a:cubicBezTo>
                    <a:pt x="965074" y="2174339"/>
                    <a:pt x="968466" y="2194497"/>
                    <a:pt x="955976" y="2201634"/>
                  </a:cubicBezTo>
                  <a:cubicBezTo>
                    <a:pt x="903228" y="2231776"/>
                    <a:pt x="713809" y="2202953"/>
                    <a:pt x="696668" y="2201634"/>
                  </a:cubicBezTo>
                  <a:lnTo>
                    <a:pt x="614782" y="2174338"/>
                  </a:lnTo>
                  <a:lnTo>
                    <a:pt x="573838" y="2160691"/>
                  </a:lnTo>
                  <a:cubicBezTo>
                    <a:pt x="484509" y="2190466"/>
                    <a:pt x="572183" y="2149111"/>
                    <a:pt x="519247" y="2215282"/>
                  </a:cubicBezTo>
                  <a:cubicBezTo>
                    <a:pt x="500007" y="2239332"/>
                    <a:pt x="464332" y="2247235"/>
                    <a:pt x="437361" y="2256225"/>
                  </a:cubicBezTo>
                  <a:cubicBezTo>
                    <a:pt x="400967" y="2251676"/>
                    <a:pt x="364265" y="2249138"/>
                    <a:pt x="328179" y="2242577"/>
                  </a:cubicBezTo>
                  <a:cubicBezTo>
                    <a:pt x="274273" y="2232776"/>
                    <a:pt x="296243" y="2226609"/>
                    <a:pt x="246292" y="2201634"/>
                  </a:cubicBezTo>
                  <a:cubicBezTo>
                    <a:pt x="233425" y="2195200"/>
                    <a:pt x="218997" y="2192535"/>
                    <a:pt x="205349" y="2187986"/>
                  </a:cubicBezTo>
                  <a:cubicBezTo>
                    <a:pt x="116018" y="2217764"/>
                    <a:pt x="203696" y="2176406"/>
                    <a:pt x="150758" y="2242577"/>
                  </a:cubicBezTo>
                  <a:cubicBezTo>
                    <a:pt x="140511" y="2255385"/>
                    <a:pt x="123462" y="2260774"/>
                    <a:pt x="109814" y="2269873"/>
                  </a:cubicBezTo>
                  <a:cubicBezTo>
                    <a:pt x="17894" y="2254553"/>
                    <a:pt x="7456" y="2242577"/>
                    <a:pt x="632" y="2228929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олилиния 10"/>
          <p:cNvSpPr/>
          <p:nvPr/>
        </p:nvSpPr>
        <p:spPr>
          <a:xfrm>
            <a:off x="4747899" y="1856096"/>
            <a:ext cx="697558" cy="628114"/>
          </a:xfrm>
          <a:custGeom>
            <a:avLst/>
            <a:gdLst>
              <a:gd name="connsiteX0" fmla="*/ 1522 w 697558"/>
              <a:gd name="connsiteY0" fmla="*/ 272955 h 628114"/>
              <a:gd name="connsiteX1" fmla="*/ 56113 w 697558"/>
              <a:gd name="connsiteY1" fmla="*/ 204716 h 628114"/>
              <a:gd name="connsiteX2" fmla="*/ 83408 w 697558"/>
              <a:gd name="connsiteY2" fmla="*/ 150125 h 628114"/>
              <a:gd name="connsiteX3" fmla="*/ 124352 w 697558"/>
              <a:gd name="connsiteY3" fmla="*/ 177420 h 628114"/>
              <a:gd name="connsiteX4" fmla="*/ 206238 w 697558"/>
              <a:gd name="connsiteY4" fmla="*/ 122829 h 628114"/>
              <a:gd name="connsiteX5" fmla="*/ 219886 w 697558"/>
              <a:gd name="connsiteY5" fmla="*/ 27295 h 628114"/>
              <a:gd name="connsiteX6" fmla="*/ 451898 w 697558"/>
              <a:gd name="connsiteY6" fmla="*/ 13647 h 628114"/>
              <a:gd name="connsiteX7" fmla="*/ 492841 w 697558"/>
              <a:gd name="connsiteY7" fmla="*/ 0 h 628114"/>
              <a:gd name="connsiteX8" fmla="*/ 615671 w 697558"/>
              <a:gd name="connsiteY8" fmla="*/ 13647 h 628114"/>
              <a:gd name="connsiteX9" fmla="*/ 670262 w 697558"/>
              <a:gd name="connsiteY9" fmla="*/ 27295 h 628114"/>
              <a:gd name="connsiteX10" fmla="*/ 656614 w 697558"/>
              <a:gd name="connsiteY10" fmla="*/ 68238 h 628114"/>
              <a:gd name="connsiteX11" fmla="*/ 602023 w 697558"/>
              <a:gd name="connsiteY11" fmla="*/ 150125 h 628114"/>
              <a:gd name="connsiteX12" fmla="*/ 642967 w 697558"/>
              <a:gd name="connsiteY12" fmla="*/ 232011 h 628114"/>
              <a:gd name="connsiteX13" fmla="*/ 656614 w 697558"/>
              <a:gd name="connsiteY13" fmla="*/ 272955 h 628114"/>
              <a:gd name="connsiteX14" fmla="*/ 697558 w 697558"/>
              <a:gd name="connsiteY14" fmla="*/ 300250 h 628114"/>
              <a:gd name="connsiteX15" fmla="*/ 642967 w 697558"/>
              <a:gd name="connsiteY15" fmla="*/ 354841 h 628114"/>
              <a:gd name="connsiteX16" fmla="*/ 602023 w 697558"/>
              <a:gd name="connsiteY16" fmla="*/ 436728 h 628114"/>
              <a:gd name="connsiteX17" fmla="*/ 629319 w 697558"/>
              <a:gd name="connsiteY17" fmla="*/ 532262 h 628114"/>
              <a:gd name="connsiteX18" fmla="*/ 547432 w 697558"/>
              <a:gd name="connsiteY18" fmla="*/ 545910 h 628114"/>
              <a:gd name="connsiteX19" fmla="*/ 506489 w 697558"/>
              <a:gd name="connsiteY19" fmla="*/ 559558 h 628114"/>
              <a:gd name="connsiteX20" fmla="*/ 410955 w 697558"/>
              <a:gd name="connsiteY20" fmla="*/ 573205 h 628114"/>
              <a:gd name="connsiteX21" fmla="*/ 424602 w 697558"/>
              <a:gd name="connsiteY21" fmla="*/ 614149 h 628114"/>
              <a:gd name="connsiteX22" fmla="*/ 383659 w 697558"/>
              <a:gd name="connsiteY22" fmla="*/ 627797 h 628114"/>
              <a:gd name="connsiteX23" fmla="*/ 315420 w 697558"/>
              <a:gd name="connsiteY23" fmla="*/ 559558 h 628114"/>
              <a:gd name="connsiteX24" fmla="*/ 274477 w 697558"/>
              <a:gd name="connsiteY24" fmla="*/ 545910 h 628114"/>
              <a:gd name="connsiteX25" fmla="*/ 260829 w 697558"/>
              <a:gd name="connsiteY25" fmla="*/ 464023 h 628114"/>
              <a:gd name="connsiteX26" fmla="*/ 151647 w 697558"/>
              <a:gd name="connsiteY26" fmla="*/ 436728 h 628114"/>
              <a:gd name="connsiteX27" fmla="*/ 124352 w 697558"/>
              <a:gd name="connsiteY27" fmla="*/ 354841 h 628114"/>
              <a:gd name="connsiteX28" fmla="*/ 1522 w 697558"/>
              <a:gd name="connsiteY28" fmla="*/ 272955 h 62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97558" h="628114">
                <a:moveTo>
                  <a:pt x="1522" y="272955"/>
                </a:moveTo>
                <a:cubicBezTo>
                  <a:pt x="-9851" y="247934"/>
                  <a:pt x="45885" y="231991"/>
                  <a:pt x="56113" y="204716"/>
                </a:cubicBezTo>
                <a:cubicBezTo>
                  <a:pt x="82109" y="135394"/>
                  <a:pt x="-15376" y="183054"/>
                  <a:pt x="83408" y="150125"/>
                </a:cubicBezTo>
                <a:cubicBezTo>
                  <a:pt x="97056" y="159223"/>
                  <a:pt x="108114" y="175100"/>
                  <a:pt x="124352" y="177420"/>
                </a:cubicBezTo>
                <a:cubicBezTo>
                  <a:pt x="177997" y="185084"/>
                  <a:pt x="183281" y="157265"/>
                  <a:pt x="206238" y="122829"/>
                </a:cubicBezTo>
                <a:cubicBezTo>
                  <a:pt x="210787" y="90984"/>
                  <a:pt x="190491" y="40360"/>
                  <a:pt x="219886" y="27295"/>
                </a:cubicBezTo>
                <a:cubicBezTo>
                  <a:pt x="290680" y="-4169"/>
                  <a:pt x="374811" y="21356"/>
                  <a:pt x="451898" y="13647"/>
                </a:cubicBezTo>
                <a:cubicBezTo>
                  <a:pt x="466212" y="12216"/>
                  <a:pt x="479193" y="4549"/>
                  <a:pt x="492841" y="0"/>
                </a:cubicBezTo>
                <a:cubicBezTo>
                  <a:pt x="533784" y="4549"/>
                  <a:pt x="574955" y="7383"/>
                  <a:pt x="615671" y="13647"/>
                </a:cubicBezTo>
                <a:cubicBezTo>
                  <a:pt x="634210" y="16499"/>
                  <a:pt x="659008" y="12289"/>
                  <a:pt x="670262" y="27295"/>
                </a:cubicBezTo>
                <a:cubicBezTo>
                  <a:pt x="678894" y="38804"/>
                  <a:pt x="663600" y="55662"/>
                  <a:pt x="656614" y="68238"/>
                </a:cubicBezTo>
                <a:cubicBezTo>
                  <a:pt x="640682" y="96915"/>
                  <a:pt x="602023" y="150125"/>
                  <a:pt x="602023" y="150125"/>
                </a:cubicBezTo>
                <a:cubicBezTo>
                  <a:pt x="636331" y="253046"/>
                  <a:pt x="590049" y="126174"/>
                  <a:pt x="642967" y="232011"/>
                </a:cubicBezTo>
                <a:cubicBezTo>
                  <a:pt x="649401" y="244878"/>
                  <a:pt x="647627" y="261721"/>
                  <a:pt x="656614" y="272955"/>
                </a:cubicBezTo>
                <a:cubicBezTo>
                  <a:pt x="666861" y="285763"/>
                  <a:pt x="683910" y="291152"/>
                  <a:pt x="697558" y="300250"/>
                </a:cubicBezTo>
                <a:cubicBezTo>
                  <a:pt x="667780" y="389583"/>
                  <a:pt x="709138" y="301904"/>
                  <a:pt x="642967" y="354841"/>
                </a:cubicBezTo>
                <a:cubicBezTo>
                  <a:pt x="618916" y="374082"/>
                  <a:pt x="611014" y="409756"/>
                  <a:pt x="602023" y="436728"/>
                </a:cubicBezTo>
                <a:cubicBezTo>
                  <a:pt x="605173" y="446178"/>
                  <a:pt x="633603" y="527978"/>
                  <a:pt x="629319" y="532262"/>
                </a:cubicBezTo>
                <a:cubicBezTo>
                  <a:pt x="609752" y="551829"/>
                  <a:pt x="574728" y="541361"/>
                  <a:pt x="547432" y="545910"/>
                </a:cubicBezTo>
                <a:cubicBezTo>
                  <a:pt x="533784" y="550459"/>
                  <a:pt x="520596" y="556737"/>
                  <a:pt x="506489" y="559558"/>
                </a:cubicBezTo>
                <a:cubicBezTo>
                  <a:pt x="474946" y="565867"/>
                  <a:pt x="437720" y="555362"/>
                  <a:pt x="410955" y="573205"/>
                </a:cubicBezTo>
                <a:cubicBezTo>
                  <a:pt x="398985" y="581185"/>
                  <a:pt x="420053" y="600501"/>
                  <a:pt x="424602" y="614149"/>
                </a:cubicBezTo>
                <a:cubicBezTo>
                  <a:pt x="410954" y="618698"/>
                  <a:pt x="397849" y="630162"/>
                  <a:pt x="383659" y="627797"/>
                </a:cubicBezTo>
                <a:cubicBezTo>
                  <a:pt x="331944" y="619178"/>
                  <a:pt x="348939" y="586373"/>
                  <a:pt x="315420" y="559558"/>
                </a:cubicBezTo>
                <a:cubicBezTo>
                  <a:pt x="304186" y="550571"/>
                  <a:pt x="288125" y="550459"/>
                  <a:pt x="274477" y="545910"/>
                </a:cubicBezTo>
                <a:cubicBezTo>
                  <a:pt x="269928" y="518614"/>
                  <a:pt x="281511" y="482407"/>
                  <a:pt x="260829" y="464023"/>
                </a:cubicBezTo>
                <a:cubicBezTo>
                  <a:pt x="232791" y="439100"/>
                  <a:pt x="151647" y="436728"/>
                  <a:pt x="151647" y="436728"/>
                </a:cubicBezTo>
                <a:cubicBezTo>
                  <a:pt x="142549" y="409432"/>
                  <a:pt x="151648" y="363939"/>
                  <a:pt x="124352" y="354841"/>
                </a:cubicBezTo>
                <a:cubicBezTo>
                  <a:pt x="32814" y="324329"/>
                  <a:pt x="12895" y="297976"/>
                  <a:pt x="1522" y="272955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292671" y="1356252"/>
            <a:ext cx="2322082" cy="1325533"/>
          </a:xfrm>
          <a:custGeom>
            <a:avLst/>
            <a:gdLst>
              <a:gd name="connsiteX0" fmla="*/ 82851 w 2322082"/>
              <a:gd name="connsiteY0" fmla="*/ 1214651 h 1325533"/>
              <a:gd name="connsiteX1" fmla="*/ 41908 w 2322082"/>
              <a:gd name="connsiteY1" fmla="*/ 1282890 h 1325533"/>
              <a:gd name="connsiteX2" fmla="*/ 28260 w 2322082"/>
              <a:gd name="connsiteY2" fmla="*/ 1323833 h 1325533"/>
              <a:gd name="connsiteX3" fmla="*/ 14612 w 2322082"/>
              <a:gd name="connsiteY3" fmla="*/ 1296538 h 1325533"/>
              <a:gd name="connsiteX4" fmla="*/ 55555 w 2322082"/>
              <a:gd name="connsiteY4" fmla="*/ 1282890 h 1325533"/>
              <a:gd name="connsiteX5" fmla="*/ 110146 w 2322082"/>
              <a:gd name="connsiteY5" fmla="*/ 1269242 h 1325533"/>
              <a:gd name="connsiteX6" fmla="*/ 137442 w 2322082"/>
              <a:gd name="connsiteY6" fmla="*/ 1228299 h 1325533"/>
              <a:gd name="connsiteX7" fmla="*/ 178385 w 2322082"/>
              <a:gd name="connsiteY7" fmla="*/ 1201003 h 1325533"/>
              <a:gd name="connsiteX8" fmla="*/ 301215 w 2322082"/>
              <a:gd name="connsiteY8" fmla="*/ 1214651 h 1325533"/>
              <a:gd name="connsiteX9" fmla="*/ 342158 w 2322082"/>
              <a:gd name="connsiteY9" fmla="*/ 1241947 h 1325533"/>
              <a:gd name="connsiteX10" fmla="*/ 383102 w 2322082"/>
              <a:gd name="connsiteY10" fmla="*/ 1214651 h 1325533"/>
              <a:gd name="connsiteX11" fmla="*/ 396749 w 2322082"/>
              <a:gd name="connsiteY11" fmla="*/ 1160060 h 1325533"/>
              <a:gd name="connsiteX12" fmla="*/ 410397 w 2322082"/>
              <a:gd name="connsiteY12" fmla="*/ 1119117 h 1325533"/>
              <a:gd name="connsiteX13" fmla="*/ 492284 w 2322082"/>
              <a:gd name="connsiteY13" fmla="*/ 1091821 h 1325533"/>
              <a:gd name="connsiteX14" fmla="*/ 765239 w 2322082"/>
              <a:gd name="connsiteY14" fmla="*/ 1078173 h 1325533"/>
              <a:gd name="connsiteX15" fmla="*/ 806182 w 2322082"/>
              <a:gd name="connsiteY15" fmla="*/ 1064526 h 1325533"/>
              <a:gd name="connsiteX16" fmla="*/ 874421 w 2322082"/>
              <a:gd name="connsiteY16" fmla="*/ 1119117 h 1325533"/>
              <a:gd name="connsiteX17" fmla="*/ 888069 w 2322082"/>
              <a:gd name="connsiteY17" fmla="*/ 1160060 h 1325533"/>
              <a:gd name="connsiteX18" fmla="*/ 929012 w 2322082"/>
              <a:gd name="connsiteY18" fmla="*/ 1173708 h 1325533"/>
              <a:gd name="connsiteX19" fmla="*/ 969955 w 2322082"/>
              <a:gd name="connsiteY19" fmla="*/ 1146412 h 1325533"/>
              <a:gd name="connsiteX20" fmla="*/ 997251 w 2322082"/>
              <a:gd name="connsiteY20" fmla="*/ 1064526 h 1325533"/>
              <a:gd name="connsiteX21" fmla="*/ 1038194 w 2322082"/>
              <a:gd name="connsiteY21" fmla="*/ 982639 h 1325533"/>
              <a:gd name="connsiteX22" fmla="*/ 1079137 w 2322082"/>
              <a:gd name="connsiteY22" fmla="*/ 791571 h 1325533"/>
              <a:gd name="connsiteX23" fmla="*/ 1106433 w 2322082"/>
              <a:gd name="connsiteY23" fmla="*/ 750627 h 1325533"/>
              <a:gd name="connsiteX24" fmla="*/ 1092785 w 2322082"/>
              <a:gd name="connsiteY24" fmla="*/ 627797 h 1325533"/>
              <a:gd name="connsiteX25" fmla="*/ 1174672 w 2322082"/>
              <a:gd name="connsiteY25" fmla="*/ 682388 h 1325533"/>
              <a:gd name="connsiteX26" fmla="*/ 1215615 w 2322082"/>
              <a:gd name="connsiteY26" fmla="*/ 709684 h 1325533"/>
              <a:gd name="connsiteX27" fmla="*/ 1229263 w 2322082"/>
              <a:gd name="connsiteY27" fmla="*/ 586854 h 1325533"/>
              <a:gd name="connsiteX28" fmla="*/ 1311149 w 2322082"/>
              <a:gd name="connsiteY28" fmla="*/ 545911 h 1325533"/>
              <a:gd name="connsiteX29" fmla="*/ 1338445 w 2322082"/>
              <a:gd name="connsiteY29" fmla="*/ 504968 h 1325533"/>
              <a:gd name="connsiteX30" fmla="*/ 1420332 w 2322082"/>
              <a:gd name="connsiteY30" fmla="*/ 450376 h 1325533"/>
              <a:gd name="connsiteX31" fmla="*/ 1447627 w 2322082"/>
              <a:gd name="connsiteY31" fmla="*/ 368490 h 1325533"/>
              <a:gd name="connsiteX32" fmla="*/ 1570457 w 2322082"/>
              <a:gd name="connsiteY32" fmla="*/ 409433 h 1325533"/>
              <a:gd name="connsiteX33" fmla="*/ 1611400 w 2322082"/>
              <a:gd name="connsiteY33" fmla="*/ 423081 h 1325533"/>
              <a:gd name="connsiteX34" fmla="*/ 1665991 w 2322082"/>
              <a:gd name="connsiteY34" fmla="*/ 436729 h 1325533"/>
              <a:gd name="connsiteX35" fmla="*/ 1652343 w 2322082"/>
              <a:gd name="connsiteY35" fmla="*/ 532263 h 1325533"/>
              <a:gd name="connsiteX36" fmla="*/ 1625048 w 2322082"/>
              <a:gd name="connsiteY36" fmla="*/ 573206 h 1325533"/>
              <a:gd name="connsiteX37" fmla="*/ 1611400 w 2322082"/>
              <a:gd name="connsiteY37" fmla="*/ 614150 h 1325533"/>
              <a:gd name="connsiteX38" fmla="*/ 1829764 w 2322082"/>
              <a:gd name="connsiteY38" fmla="*/ 655093 h 1325533"/>
              <a:gd name="connsiteX39" fmla="*/ 1843412 w 2322082"/>
              <a:gd name="connsiteY39" fmla="*/ 709684 h 1325533"/>
              <a:gd name="connsiteX40" fmla="*/ 1898003 w 2322082"/>
              <a:gd name="connsiteY40" fmla="*/ 696036 h 1325533"/>
              <a:gd name="connsiteX41" fmla="*/ 1979890 w 2322082"/>
              <a:gd name="connsiteY41" fmla="*/ 668741 h 1325533"/>
              <a:gd name="connsiteX42" fmla="*/ 2020833 w 2322082"/>
              <a:gd name="connsiteY42" fmla="*/ 627797 h 1325533"/>
              <a:gd name="connsiteX43" fmla="*/ 2061776 w 2322082"/>
              <a:gd name="connsiteY43" fmla="*/ 614150 h 1325533"/>
              <a:gd name="connsiteX44" fmla="*/ 2102720 w 2322082"/>
              <a:gd name="connsiteY44" fmla="*/ 586854 h 1325533"/>
              <a:gd name="connsiteX45" fmla="*/ 2198254 w 2322082"/>
              <a:gd name="connsiteY45" fmla="*/ 559559 h 1325533"/>
              <a:gd name="connsiteX46" fmla="*/ 2280140 w 2322082"/>
              <a:gd name="connsiteY46" fmla="*/ 532263 h 1325533"/>
              <a:gd name="connsiteX47" fmla="*/ 2307436 w 2322082"/>
              <a:gd name="connsiteY47" fmla="*/ 491320 h 1325533"/>
              <a:gd name="connsiteX48" fmla="*/ 2307436 w 2322082"/>
              <a:gd name="connsiteY48" fmla="*/ 341194 h 1325533"/>
              <a:gd name="connsiteX49" fmla="*/ 2293788 w 2322082"/>
              <a:gd name="connsiteY49" fmla="*/ 245660 h 1325533"/>
              <a:gd name="connsiteX50" fmla="*/ 2239197 w 2322082"/>
              <a:gd name="connsiteY50" fmla="*/ 163773 h 1325533"/>
              <a:gd name="connsiteX51" fmla="*/ 2225549 w 2322082"/>
              <a:gd name="connsiteY51" fmla="*/ 122830 h 1325533"/>
              <a:gd name="connsiteX52" fmla="*/ 2102720 w 2322082"/>
              <a:gd name="connsiteY52" fmla="*/ 109182 h 1325533"/>
              <a:gd name="connsiteX53" fmla="*/ 2020833 w 2322082"/>
              <a:gd name="connsiteY53" fmla="*/ 54591 h 1325533"/>
              <a:gd name="connsiteX54" fmla="*/ 1952594 w 2322082"/>
              <a:gd name="connsiteY54" fmla="*/ 0 h 1325533"/>
              <a:gd name="connsiteX55" fmla="*/ 1925299 w 2322082"/>
              <a:gd name="connsiteY55" fmla="*/ 95535 h 1325533"/>
              <a:gd name="connsiteX56" fmla="*/ 1911651 w 2322082"/>
              <a:gd name="connsiteY56" fmla="*/ 150126 h 1325533"/>
              <a:gd name="connsiteX57" fmla="*/ 1857060 w 2322082"/>
              <a:gd name="connsiteY57" fmla="*/ 232012 h 1325533"/>
              <a:gd name="connsiteX58" fmla="*/ 1816117 w 2322082"/>
              <a:gd name="connsiteY58" fmla="*/ 259308 h 1325533"/>
              <a:gd name="connsiteX59" fmla="*/ 1747878 w 2322082"/>
              <a:gd name="connsiteY59" fmla="*/ 327547 h 1325533"/>
              <a:gd name="connsiteX60" fmla="*/ 1665991 w 2322082"/>
              <a:gd name="connsiteY60" fmla="*/ 395785 h 1325533"/>
              <a:gd name="connsiteX61" fmla="*/ 1556809 w 2322082"/>
              <a:gd name="connsiteY61" fmla="*/ 382138 h 1325533"/>
              <a:gd name="connsiteX62" fmla="*/ 1515866 w 2322082"/>
              <a:gd name="connsiteY62" fmla="*/ 368490 h 1325533"/>
              <a:gd name="connsiteX63" fmla="*/ 1488570 w 2322082"/>
              <a:gd name="connsiteY63" fmla="*/ 327547 h 1325533"/>
              <a:gd name="connsiteX64" fmla="*/ 1406684 w 2322082"/>
              <a:gd name="connsiteY64" fmla="*/ 300251 h 1325533"/>
              <a:gd name="connsiteX65" fmla="*/ 1283854 w 2322082"/>
              <a:gd name="connsiteY65" fmla="*/ 341194 h 1325533"/>
              <a:gd name="connsiteX66" fmla="*/ 1242911 w 2322082"/>
              <a:gd name="connsiteY66" fmla="*/ 354842 h 1325533"/>
              <a:gd name="connsiteX67" fmla="*/ 1120081 w 2322082"/>
              <a:gd name="connsiteY67" fmla="*/ 436729 h 1325533"/>
              <a:gd name="connsiteX68" fmla="*/ 1079137 w 2322082"/>
              <a:gd name="connsiteY68" fmla="*/ 464024 h 1325533"/>
              <a:gd name="connsiteX69" fmla="*/ 997251 w 2322082"/>
              <a:gd name="connsiteY69" fmla="*/ 504968 h 1325533"/>
              <a:gd name="connsiteX70" fmla="*/ 915364 w 2322082"/>
              <a:gd name="connsiteY70" fmla="*/ 532263 h 1325533"/>
              <a:gd name="connsiteX71" fmla="*/ 765239 w 2322082"/>
              <a:gd name="connsiteY71" fmla="*/ 586854 h 1325533"/>
              <a:gd name="connsiteX72" fmla="*/ 642409 w 2322082"/>
              <a:gd name="connsiteY72" fmla="*/ 614150 h 1325533"/>
              <a:gd name="connsiteX73" fmla="*/ 601466 w 2322082"/>
              <a:gd name="connsiteY73" fmla="*/ 627797 h 1325533"/>
              <a:gd name="connsiteX74" fmla="*/ 464988 w 2322082"/>
              <a:gd name="connsiteY74" fmla="*/ 641445 h 1325533"/>
              <a:gd name="connsiteX75" fmla="*/ 505932 w 2322082"/>
              <a:gd name="connsiteY75" fmla="*/ 668741 h 1325533"/>
              <a:gd name="connsiteX76" fmla="*/ 587818 w 2322082"/>
              <a:gd name="connsiteY76" fmla="*/ 696036 h 1325533"/>
              <a:gd name="connsiteX77" fmla="*/ 560523 w 2322082"/>
              <a:gd name="connsiteY77" fmla="*/ 736979 h 1325533"/>
              <a:gd name="connsiteX78" fmla="*/ 519579 w 2322082"/>
              <a:gd name="connsiteY78" fmla="*/ 764275 h 1325533"/>
              <a:gd name="connsiteX79" fmla="*/ 328511 w 2322082"/>
              <a:gd name="connsiteY79" fmla="*/ 791571 h 1325533"/>
              <a:gd name="connsiteX80" fmla="*/ 287567 w 2322082"/>
              <a:gd name="connsiteY80" fmla="*/ 805218 h 1325533"/>
              <a:gd name="connsiteX81" fmla="*/ 205681 w 2322082"/>
              <a:gd name="connsiteY81" fmla="*/ 859809 h 1325533"/>
              <a:gd name="connsiteX82" fmla="*/ 164737 w 2322082"/>
              <a:gd name="connsiteY82" fmla="*/ 873457 h 1325533"/>
              <a:gd name="connsiteX83" fmla="*/ 164737 w 2322082"/>
              <a:gd name="connsiteY83" fmla="*/ 914400 h 132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2322082" h="1325533">
                <a:moveTo>
                  <a:pt x="82851" y="1214651"/>
                </a:moveTo>
                <a:cubicBezTo>
                  <a:pt x="69203" y="1237397"/>
                  <a:pt x="53771" y="1259164"/>
                  <a:pt x="41908" y="1282890"/>
                </a:cubicBezTo>
                <a:cubicBezTo>
                  <a:pt x="35474" y="1295757"/>
                  <a:pt x="38433" y="1334005"/>
                  <a:pt x="28260" y="1323833"/>
                </a:cubicBezTo>
                <a:cubicBezTo>
                  <a:pt x="17184" y="1312757"/>
                  <a:pt x="-20455" y="1156271"/>
                  <a:pt x="14612" y="1296538"/>
                </a:cubicBezTo>
                <a:cubicBezTo>
                  <a:pt x="28260" y="1291989"/>
                  <a:pt x="41723" y="1286842"/>
                  <a:pt x="55555" y="1282890"/>
                </a:cubicBezTo>
                <a:cubicBezTo>
                  <a:pt x="73590" y="1277737"/>
                  <a:pt x="94539" y="1279647"/>
                  <a:pt x="110146" y="1269242"/>
                </a:cubicBezTo>
                <a:cubicBezTo>
                  <a:pt x="123794" y="1260144"/>
                  <a:pt x="125844" y="1239897"/>
                  <a:pt x="137442" y="1228299"/>
                </a:cubicBezTo>
                <a:cubicBezTo>
                  <a:pt x="149040" y="1216701"/>
                  <a:pt x="164737" y="1210102"/>
                  <a:pt x="178385" y="1201003"/>
                </a:cubicBezTo>
                <a:cubicBezTo>
                  <a:pt x="219328" y="1205552"/>
                  <a:pt x="261250" y="1204659"/>
                  <a:pt x="301215" y="1214651"/>
                </a:cubicBezTo>
                <a:cubicBezTo>
                  <a:pt x="317128" y="1218629"/>
                  <a:pt x="325755" y="1241947"/>
                  <a:pt x="342158" y="1241947"/>
                </a:cubicBezTo>
                <a:cubicBezTo>
                  <a:pt x="358561" y="1241947"/>
                  <a:pt x="369454" y="1223750"/>
                  <a:pt x="383102" y="1214651"/>
                </a:cubicBezTo>
                <a:cubicBezTo>
                  <a:pt x="387651" y="1196454"/>
                  <a:pt x="391596" y="1178095"/>
                  <a:pt x="396749" y="1160060"/>
                </a:cubicBezTo>
                <a:cubicBezTo>
                  <a:pt x="400701" y="1146228"/>
                  <a:pt x="398691" y="1127479"/>
                  <a:pt x="410397" y="1119117"/>
                </a:cubicBezTo>
                <a:cubicBezTo>
                  <a:pt x="433810" y="1102394"/>
                  <a:pt x="463548" y="1093258"/>
                  <a:pt x="492284" y="1091821"/>
                </a:cubicBezTo>
                <a:lnTo>
                  <a:pt x="765239" y="1078173"/>
                </a:lnTo>
                <a:cubicBezTo>
                  <a:pt x="778887" y="1073624"/>
                  <a:pt x="791796" y="1064526"/>
                  <a:pt x="806182" y="1064526"/>
                </a:cubicBezTo>
                <a:cubicBezTo>
                  <a:pt x="845536" y="1064526"/>
                  <a:pt x="858701" y="1087676"/>
                  <a:pt x="874421" y="1119117"/>
                </a:cubicBezTo>
                <a:cubicBezTo>
                  <a:pt x="880855" y="1131984"/>
                  <a:pt x="877897" y="1149888"/>
                  <a:pt x="888069" y="1160060"/>
                </a:cubicBezTo>
                <a:cubicBezTo>
                  <a:pt x="898241" y="1170232"/>
                  <a:pt x="915364" y="1169159"/>
                  <a:pt x="929012" y="1173708"/>
                </a:cubicBezTo>
                <a:cubicBezTo>
                  <a:pt x="942660" y="1164609"/>
                  <a:pt x="961262" y="1160321"/>
                  <a:pt x="969955" y="1146412"/>
                </a:cubicBezTo>
                <a:cubicBezTo>
                  <a:pt x="985204" y="1122014"/>
                  <a:pt x="981292" y="1088466"/>
                  <a:pt x="997251" y="1064526"/>
                </a:cubicBezTo>
                <a:cubicBezTo>
                  <a:pt x="1032526" y="1011612"/>
                  <a:pt x="1019359" y="1039143"/>
                  <a:pt x="1038194" y="982639"/>
                </a:cubicBezTo>
                <a:cubicBezTo>
                  <a:pt x="1043969" y="936442"/>
                  <a:pt x="1049220" y="836447"/>
                  <a:pt x="1079137" y="791571"/>
                </a:cubicBezTo>
                <a:lnTo>
                  <a:pt x="1106433" y="750627"/>
                </a:lnTo>
                <a:cubicBezTo>
                  <a:pt x="1074588" y="655093"/>
                  <a:pt x="1070039" y="696036"/>
                  <a:pt x="1092785" y="627797"/>
                </a:cubicBezTo>
                <a:lnTo>
                  <a:pt x="1174672" y="682388"/>
                </a:lnTo>
                <a:lnTo>
                  <a:pt x="1215615" y="709684"/>
                </a:lnTo>
                <a:cubicBezTo>
                  <a:pt x="1297012" y="587591"/>
                  <a:pt x="1180232" y="782981"/>
                  <a:pt x="1229263" y="586854"/>
                </a:cubicBezTo>
                <a:cubicBezTo>
                  <a:pt x="1234073" y="567614"/>
                  <a:pt x="1296835" y="550683"/>
                  <a:pt x="1311149" y="545911"/>
                </a:cubicBezTo>
                <a:cubicBezTo>
                  <a:pt x="1320248" y="532263"/>
                  <a:pt x="1326101" y="515769"/>
                  <a:pt x="1338445" y="504968"/>
                </a:cubicBezTo>
                <a:cubicBezTo>
                  <a:pt x="1363134" y="483365"/>
                  <a:pt x="1420332" y="450376"/>
                  <a:pt x="1420332" y="450376"/>
                </a:cubicBezTo>
                <a:cubicBezTo>
                  <a:pt x="1429430" y="423081"/>
                  <a:pt x="1420332" y="359392"/>
                  <a:pt x="1447627" y="368490"/>
                </a:cubicBezTo>
                <a:lnTo>
                  <a:pt x="1570457" y="409433"/>
                </a:lnTo>
                <a:cubicBezTo>
                  <a:pt x="1584105" y="413982"/>
                  <a:pt x="1597444" y="419592"/>
                  <a:pt x="1611400" y="423081"/>
                </a:cubicBezTo>
                <a:lnTo>
                  <a:pt x="1665991" y="436729"/>
                </a:lnTo>
                <a:cubicBezTo>
                  <a:pt x="1661442" y="468574"/>
                  <a:pt x="1661586" y="501452"/>
                  <a:pt x="1652343" y="532263"/>
                </a:cubicBezTo>
                <a:cubicBezTo>
                  <a:pt x="1647630" y="547974"/>
                  <a:pt x="1632383" y="558535"/>
                  <a:pt x="1625048" y="573206"/>
                </a:cubicBezTo>
                <a:cubicBezTo>
                  <a:pt x="1618614" y="586073"/>
                  <a:pt x="1615949" y="600502"/>
                  <a:pt x="1611400" y="614150"/>
                </a:cubicBezTo>
                <a:cubicBezTo>
                  <a:pt x="1736660" y="655902"/>
                  <a:pt x="1664658" y="638582"/>
                  <a:pt x="1829764" y="655093"/>
                </a:cubicBezTo>
                <a:cubicBezTo>
                  <a:pt x="1834313" y="673290"/>
                  <a:pt x="1827328" y="700034"/>
                  <a:pt x="1843412" y="709684"/>
                </a:cubicBezTo>
                <a:cubicBezTo>
                  <a:pt x="1859496" y="719334"/>
                  <a:pt x="1880037" y="701426"/>
                  <a:pt x="1898003" y="696036"/>
                </a:cubicBezTo>
                <a:cubicBezTo>
                  <a:pt x="1925562" y="687768"/>
                  <a:pt x="1979890" y="668741"/>
                  <a:pt x="1979890" y="668741"/>
                </a:cubicBezTo>
                <a:cubicBezTo>
                  <a:pt x="1993538" y="655093"/>
                  <a:pt x="2004774" y="638503"/>
                  <a:pt x="2020833" y="627797"/>
                </a:cubicBezTo>
                <a:cubicBezTo>
                  <a:pt x="2032803" y="619817"/>
                  <a:pt x="2048909" y="620583"/>
                  <a:pt x="2061776" y="614150"/>
                </a:cubicBezTo>
                <a:cubicBezTo>
                  <a:pt x="2076447" y="606814"/>
                  <a:pt x="2088049" y="594190"/>
                  <a:pt x="2102720" y="586854"/>
                </a:cubicBezTo>
                <a:cubicBezTo>
                  <a:pt x="2125658" y="575385"/>
                  <a:pt x="2176383" y="566120"/>
                  <a:pt x="2198254" y="559559"/>
                </a:cubicBezTo>
                <a:cubicBezTo>
                  <a:pt x="2225812" y="551291"/>
                  <a:pt x="2280140" y="532263"/>
                  <a:pt x="2280140" y="532263"/>
                </a:cubicBezTo>
                <a:cubicBezTo>
                  <a:pt x="2289239" y="518615"/>
                  <a:pt x="2300100" y="505991"/>
                  <a:pt x="2307436" y="491320"/>
                </a:cubicBezTo>
                <a:cubicBezTo>
                  <a:pt x="2335021" y="436150"/>
                  <a:pt x="2316905" y="412211"/>
                  <a:pt x="2307436" y="341194"/>
                </a:cubicBezTo>
                <a:cubicBezTo>
                  <a:pt x="2303184" y="309308"/>
                  <a:pt x="2305336" y="275684"/>
                  <a:pt x="2293788" y="245660"/>
                </a:cubicBezTo>
                <a:cubicBezTo>
                  <a:pt x="2282012" y="215041"/>
                  <a:pt x="2249571" y="194895"/>
                  <a:pt x="2239197" y="163773"/>
                </a:cubicBezTo>
                <a:cubicBezTo>
                  <a:pt x="2234648" y="150125"/>
                  <a:pt x="2238906" y="128173"/>
                  <a:pt x="2225549" y="122830"/>
                </a:cubicBezTo>
                <a:cubicBezTo>
                  <a:pt x="2187300" y="107531"/>
                  <a:pt x="2143663" y="113731"/>
                  <a:pt x="2102720" y="109182"/>
                </a:cubicBezTo>
                <a:cubicBezTo>
                  <a:pt x="2075424" y="90985"/>
                  <a:pt x="2039030" y="81886"/>
                  <a:pt x="2020833" y="54591"/>
                </a:cubicBezTo>
                <a:cubicBezTo>
                  <a:pt x="1985557" y="1678"/>
                  <a:pt x="2009098" y="18835"/>
                  <a:pt x="1952594" y="0"/>
                </a:cubicBezTo>
                <a:cubicBezTo>
                  <a:pt x="1909928" y="170659"/>
                  <a:pt x="1964457" y="-41520"/>
                  <a:pt x="1925299" y="95535"/>
                </a:cubicBezTo>
                <a:cubicBezTo>
                  <a:pt x="1920146" y="113570"/>
                  <a:pt x="1920039" y="133349"/>
                  <a:pt x="1911651" y="150126"/>
                </a:cubicBezTo>
                <a:cubicBezTo>
                  <a:pt x="1896980" y="179468"/>
                  <a:pt x="1884355" y="213815"/>
                  <a:pt x="1857060" y="232012"/>
                </a:cubicBezTo>
                <a:lnTo>
                  <a:pt x="1816117" y="259308"/>
                </a:lnTo>
                <a:cubicBezTo>
                  <a:pt x="1766075" y="334368"/>
                  <a:pt x="1816116" y="270683"/>
                  <a:pt x="1747878" y="327547"/>
                </a:cubicBezTo>
                <a:cubicBezTo>
                  <a:pt x="1642802" y="415110"/>
                  <a:pt x="1767638" y="328021"/>
                  <a:pt x="1665991" y="395785"/>
                </a:cubicBezTo>
                <a:cubicBezTo>
                  <a:pt x="1629597" y="391236"/>
                  <a:pt x="1592895" y="388699"/>
                  <a:pt x="1556809" y="382138"/>
                </a:cubicBezTo>
                <a:cubicBezTo>
                  <a:pt x="1542655" y="379565"/>
                  <a:pt x="1527100" y="377477"/>
                  <a:pt x="1515866" y="368490"/>
                </a:cubicBezTo>
                <a:cubicBezTo>
                  <a:pt x="1503058" y="358243"/>
                  <a:pt x="1502479" y="336240"/>
                  <a:pt x="1488570" y="327547"/>
                </a:cubicBezTo>
                <a:cubicBezTo>
                  <a:pt x="1464172" y="312298"/>
                  <a:pt x="1406684" y="300251"/>
                  <a:pt x="1406684" y="300251"/>
                </a:cubicBezTo>
                <a:lnTo>
                  <a:pt x="1283854" y="341194"/>
                </a:lnTo>
                <a:cubicBezTo>
                  <a:pt x="1270206" y="345743"/>
                  <a:pt x="1254881" y="346862"/>
                  <a:pt x="1242911" y="354842"/>
                </a:cubicBezTo>
                <a:lnTo>
                  <a:pt x="1120081" y="436729"/>
                </a:lnTo>
                <a:cubicBezTo>
                  <a:pt x="1106433" y="445828"/>
                  <a:pt x="1094698" y="458837"/>
                  <a:pt x="1079137" y="464024"/>
                </a:cubicBezTo>
                <a:cubicBezTo>
                  <a:pt x="929804" y="513803"/>
                  <a:pt x="1156006" y="434410"/>
                  <a:pt x="997251" y="504968"/>
                </a:cubicBezTo>
                <a:cubicBezTo>
                  <a:pt x="970959" y="516653"/>
                  <a:pt x="915364" y="532263"/>
                  <a:pt x="915364" y="532263"/>
                </a:cubicBezTo>
                <a:cubicBezTo>
                  <a:pt x="829532" y="589486"/>
                  <a:pt x="921612" y="534729"/>
                  <a:pt x="765239" y="586854"/>
                </a:cubicBezTo>
                <a:cubicBezTo>
                  <a:pt x="673076" y="617576"/>
                  <a:pt x="786514" y="582127"/>
                  <a:pt x="642409" y="614150"/>
                </a:cubicBezTo>
                <a:cubicBezTo>
                  <a:pt x="628366" y="617271"/>
                  <a:pt x="615685" y="625610"/>
                  <a:pt x="601466" y="627797"/>
                </a:cubicBezTo>
                <a:cubicBezTo>
                  <a:pt x="556278" y="634749"/>
                  <a:pt x="510481" y="636896"/>
                  <a:pt x="464988" y="641445"/>
                </a:cubicBezTo>
                <a:cubicBezTo>
                  <a:pt x="478636" y="650544"/>
                  <a:pt x="490943" y="662079"/>
                  <a:pt x="505932" y="668741"/>
                </a:cubicBezTo>
                <a:cubicBezTo>
                  <a:pt x="532224" y="680426"/>
                  <a:pt x="587818" y="696036"/>
                  <a:pt x="587818" y="696036"/>
                </a:cubicBezTo>
                <a:cubicBezTo>
                  <a:pt x="578720" y="709684"/>
                  <a:pt x="572121" y="725381"/>
                  <a:pt x="560523" y="736979"/>
                </a:cubicBezTo>
                <a:cubicBezTo>
                  <a:pt x="548924" y="748578"/>
                  <a:pt x="534250" y="756939"/>
                  <a:pt x="519579" y="764275"/>
                </a:cubicBezTo>
                <a:cubicBezTo>
                  <a:pt x="467067" y="790531"/>
                  <a:pt x="366869" y="788084"/>
                  <a:pt x="328511" y="791571"/>
                </a:cubicBezTo>
                <a:cubicBezTo>
                  <a:pt x="314863" y="796120"/>
                  <a:pt x="300143" y="798232"/>
                  <a:pt x="287567" y="805218"/>
                </a:cubicBezTo>
                <a:cubicBezTo>
                  <a:pt x="258890" y="821149"/>
                  <a:pt x="236803" y="849435"/>
                  <a:pt x="205681" y="859809"/>
                </a:cubicBezTo>
                <a:cubicBezTo>
                  <a:pt x="192033" y="864358"/>
                  <a:pt x="173369" y="861948"/>
                  <a:pt x="164737" y="873457"/>
                </a:cubicBezTo>
                <a:cubicBezTo>
                  <a:pt x="156548" y="884375"/>
                  <a:pt x="164737" y="900752"/>
                  <a:pt x="164737" y="914400"/>
                </a:cubicBezTo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4393157" y="-107402"/>
            <a:ext cx="3672670" cy="1717838"/>
            <a:chOff x="4393157" y="-107402"/>
            <a:chExt cx="3672670" cy="1717838"/>
          </a:xfrm>
        </p:grpSpPr>
        <p:sp>
          <p:nvSpPr>
            <p:cNvPr id="3" name="Полилиния 2"/>
            <p:cNvSpPr/>
            <p:nvPr/>
          </p:nvSpPr>
          <p:spPr>
            <a:xfrm>
              <a:off x="4393157" y="-107402"/>
              <a:ext cx="2253303" cy="1717838"/>
            </a:xfrm>
            <a:custGeom>
              <a:avLst/>
              <a:gdLst>
                <a:gd name="connsiteX0" fmla="*/ 110604 w 2253303"/>
                <a:gd name="connsiteY0" fmla="*/ 107402 h 1717838"/>
                <a:gd name="connsiteX1" fmla="*/ 492742 w 2253303"/>
                <a:gd name="connsiteY1" fmla="*/ 93754 h 1717838"/>
                <a:gd name="connsiteX2" fmla="*/ 533685 w 2253303"/>
                <a:gd name="connsiteY2" fmla="*/ 80106 h 1717838"/>
                <a:gd name="connsiteX3" fmla="*/ 711106 w 2253303"/>
                <a:gd name="connsiteY3" fmla="*/ 93754 h 1717838"/>
                <a:gd name="connsiteX4" fmla="*/ 792992 w 2253303"/>
                <a:gd name="connsiteY4" fmla="*/ 107402 h 1717838"/>
                <a:gd name="connsiteX5" fmla="*/ 1912109 w 2253303"/>
                <a:gd name="connsiteY5" fmla="*/ 161993 h 1717838"/>
                <a:gd name="connsiteX6" fmla="*/ 1925756 w 2253303"/>
                <a:gd name="connsiteY6" fmla="*/ 230232 h 1717838"/>
                <a:gd name="connsiteX7" fmla="*/ 2007643 w 2253303"/>
                <a:gd name="connsiteY7" fmla="*/ 394005 h 1717838"/>
                <a:gd name="connsiteX8" fmla="*/ 2089530 w 2253303"/>
                <a:gd name="connsiteY8" fmla="*/ 421301 h 1717838"/>
                <a:gd name="connsiteX9" fmla="*/ 2212359 w 2253303"/>
                <a:gd name="connsiteY9" fmla="*/ 503187 h 1717838"/>
                <a:gd name="connsiteX10" fmla="*/ 2253303 w 2253303"/>
                <a:gd name="connsiteY10" fmla="*/ 530483 h 1717838"/>
                <a:gd name="connsiteX11" fmla="*/ 2185064 w 2253303"/>
                <a:gd name="connsiteY11" fmla="*/ 612369 h 1717838"/>
                <a:gd name="connsiteX12" fmla="*/ 2226007 w 2253303"/>
                <a:gd name="connsiteY12" fmla="*/ 626017 h 1717838"/>
                <a:gd name="connsiteX13" fmla="*/ 2171416 w 2253303"/>
                <a:gd name="connsiteY13" fmla="*/ 694256 h 1717838"/>
                <a:gd name="connsiteX14" fmla="*/ 2048586 w 2253303"/>
                <a:gd name="connsiteY14" fmla="*/ 789790 h 1717838"/>
                <a:gd name="connsiteX15" fmla="*/ 2034939 w 2253303"/>
                <a:gd name="connsiteY15" fmla="*/ 830733 h 1717838"/>
                <a:gd name="connsiteX16" fmla="*/ 1993995 w 2253303"/>
                <a:gd name="connsiteY16" fmla="*/ 858029 h 1717838"/>
                <a:gd name="connsiteX17" fmla="*/ 1966700 w 2253303"/>
                <a:gd name="connsiteY17" fmla="*/ 939915 h 1717838"/>
                <a:gd name="connsiteX18" fmla="*/ 1953052 w 2253303"/>
                <a:gd name="connsiteY18" fmla="*/ 1076393 h 1717838"/>
                <a:gd name="connsiteX19" fmla="*/ 1939404 w 2253303"/>
                <a:gd name="connsiteY19" fmla="*/ 1117336 h 1717838"/>
                <a:gd name="connsiteX20" fmla="*/ 1912109 w 2253303"/>
                <a:gd name="connsiteY20" fmla="*/ 1253814 h 1717838"/>
                <a:gd name="connsiteX21" fmla="*/ 1912109 w 2253303"/>
                <a:gd name="connsiteY21" fmla="*/ 1390292 h 1717838"/>
                <a:gd name="connsiteX22" fmla="*/ 1898461 w 2253303"/>
                <a:gd name="connsiteY22" fmla="*/ 1431235 h 1717838"/>
                <a:gd name="connsiteX23" fmla="*/ 1857518 w 2253303"/>
                <a:gd name="connsiteY23" fmla="*/ 1458530 h 1717838"/>
                <a:gd name="connsiteX24" fmla="*/ 1843870 w 2253303"/>
                <a:gd name="connsiteY24" fmla="*/ 1499474 h 1717838"/>
                <a:gd name="connsiteX25" fmla="*/ 1761983 w 2253303"/>
                <a:gd name="connsiteY25" fmla="*/ 1499474 h 1717838"/>
                <a:gd name="connsiteX26" fmla="*/ 1639153 w 2253303"/>
                <a:gd name="connsiteY26" fmla="*/ 1540417 h 1717838"/>
                <a:gd name="connsiteX27" fmla="*/ 1625506 w 2253303"/>
                <a:gd name="connsiteY27" fmla="*/ 1581360 h 1717838"/>
                <a:gd name="connsiteX28" fmla="*/ 1652801 w 2253303"/>
                <a:gd name="connsiteY28" fmla="*/ 1663247 h 1717838"/>
                <a:gd name="connsiteX29" fmla="*/ 1611858 w 2253303"/>
                <a:gd name="connsiteY29" fmla="*/ 1690542 h 1717838"/>
                <a:gd name="connsiteX30" fmla="*/ 1420789 w 2253303"/>
                <a:gd name="connsiteY30" fmla="*/ 1717838 h 1717838"/>
                <a:gd name="connsiteX31" fmla="*/ 1338903 w 2253303"/>
                <a:gd name="connsiteY31" fmla="*/ 1663247 h 1717838"/>
                <a:gd name="connsiteX32" fmla="*/ 1325255 w 2253303"/>
                <a:gd name="connsiteY32" fmla="*/ 1581360 h 1717838"/>
                <a:gd name="connsiteX33" fmla="*/ 1311607 w 2253303"/>
                <a:gd name="connsiteY33" fmla="*/ 1540417 h 1717838"/>
                <a:gd name="connsiteX34" fmla="*/ 1257016 w 2253303"/>
                <a:gd name="connsiteY34" fmla="*/ 1458530 h 1717838"/>
                <a:gd name="connsiteX35" fmla="*/ 1338903 w 2253303"/>
                <a:gd name="connsiteY35" fmla="*/ 1431235 h 1717838"/>
                <a:gd name="connsiteX36" fmla="*/ 1311607 w 2253303"/>
                <a:gd name="connsiteY36" fmla="*/ 1390292 h 1717838"/>
                <a:gd name="connsiteX37" fmla="*/ 1270664 w 2253303"/>
                <a:gd name="connsiteY37" fmla="*/ 1376644 h 1717838"/>
                <a:gd name="connsiteX38" fmla="*/ 1229721 w 2253303"/>
                <a:gd name="connsiteY38" fmla="*/ 1349348 h 1717838"/>
                <a:gd name="connsiteX39" fmla="*/ 1175130 w 2253303"/>
                <a:gd name="connsiteY39" fmla="*/ 1267462 h 1717838"/>
                <a:gd name="connsiteX40" fmla="*/ 1134186 w 2253303"/>
                <a:gd name="connsiteY40" fmla="*/ 1144632 h 1717838"/>
                <a:gd name="connsiteX41" fmla="*/ 1120539 w 2253303"/>
                <a:gd name="connsiteY41" fmla="*/ 1103689 h 1717838"/>
                <a:gd name="connsiteX42" fmla="*/ 1065947 w 2253303"/>
                <a:gd name="connsiteY42" fmla="*/ 1021802 h 1717838"/>
                <a:gd name="connsiteX43" fmla="*/ 1052300 w 2253303"/>
                <a:gd name="connsiteY43" fmla="*/ 967211 h 1717838"/>
                <a:gd name="connsiteX44" fmla="*/ 997709 w 2253303"/>
                <a:gd name="connsiteY44" fmla="*/ 885324 h 1717838"/>
                <a:gd name="connsiteX45" fmla="*/ 984061 w 2253303"/>
                <a:gd name="connsiteY45" fmla="*/ 776142 h 1717838"/>
                <a:gd name="connsiteX46" fmla="*/ 943118 w 2253303"/>
                <a:gd name="connsiteY46" fmla="*/ 762495 h 1717838"/>
                <a:gd name="connsiteX47" fmla="*/ 915822 w 2253303"/>
                <a:gd name="connsiteY47" fmla="*/ 680608 h 1717838"/>
                <a:gd name="connsiteX48" fmla="*/ 847583 w 2253303"/>
                <a:gd name="connsiteY48" fmla="*/ 803438 h 1717838"/>
                <a:gd name="connsiteX49" fmla="*/ 738401 w 2253303"/>
                <a:gd name="connsiteY49" fmla="*/ 803438 h 1717838"/>
                <a:gd name="connsiteX50" fmla="*/ 697458 w 2253303"/>
                <a:gd name="connsiteY50" fmla="*/ 885324 h 1717838"/>
                <a:gd name="connsiteX51" fmla="*/ 615571 w 2253303"/>
                <a:gd name="connsiteY51" fmla="*/ 939915 h 1717838"/>
                <a:gd name="connsiteX52" fmla="*/ 574628 w 2253303"/>
                <a:gd name="connsiteY52" fmla="*/ 967211 h 1717838"/>
                <a:gd name="connsiteX53" fmla="*/ 451798 w 2253303"/>
                <a:gd name="connsiteY53" fmla="*/ 1008154 h 1717838"/>
                <a:gd name="connsiteX54" fmla="*/ 410855 w 2253303"/>
                <a:gd name="connsiteY54" fmla="*/ 1021802 h 1717838"/>
                <a:gd name="connsiteX55" fmla="*/ 192491 w 2253303"/>
                <a:gd name="connsiteY55" fmla="*/ 994506 h 1717838"/>
                <a:gd name="connsiteX56" fmla="*/ 151547 w 2253303"/>
                <a:gd name="connsiteY56" fmla="*/ 967211 h 1717838"/>
                <a:gd name="connsiteX57" fmla="*/ 110604 w 2253303"/>
                <a:gd name="connsiteY57" fmla="*/ 885324 h 1717838"/>
                <a:gd name="connsiteX58" fmla="*/ 69661 w 2253303"/>
                <a:gd name="connsiteY58" fmla="*/ 803438 h 1717838"/>
                <a:gd name="connsiteX59" fmla="*/ 96956 w 2253303"/>
                <a:gd name="connsiteY59" fmla="*/ 762495 h 1717838"/>
                <a:gd name="connsiteX60" fmla="*/ 165195 w 2253303"/>
                <a:gd name="connsiteY60" fmla="*/ 707903 h 1717838"/>
                <a:gd name="connsiteX61" fmla="*/ 151547 w 2253303"/>
                <a:gd name="connsiteY61" fmla="*/ 653312 h 1717838"/>
                <a:gd name="connsiteX62" fmla="*/ 110604 w 2253303"/>
                <a:gd name="connsiteY62" fmla="*/ 666960 h 1717838"/>
                <a:gd name="connsiteX63" fmla="*/ 83309 w 2253303"/>
                <a:gd name="connsiteY63" fmla="*/ 707903 h 1717838"/>
                <a:gd name="connsiteX64" fmla="*/ 42365 w 2253303"/>
                <a:gd name="connsiteY64" fmla="*/ 735199 h 1717838"/>
                <a:gd name="connsiteX65" fmla="*/ 1422 w 2253303"/>
                <a:gd name="connsiteY65" fmla="*/ 721551 h 1717838"/>
                <a:gd name="connsiteX66" fmla="*/ 28718 w 2253303"/>
                <a:gd name="connsiteY66" fmla="*/ 639665 h 1717838"/>
                <a:gd name="connsiteX67" fmla="*/ 83309 w 2253303"/>
                <a:gd name="connsiteY67" fmla="*/ 571426 h 1717838"/>
                <a:gd name="connsiteX68" fmla="*/ 110604 w 2253303"/>
                <a:gd name="connsiteY68" fmla="*/ 530483 h 1717838"/>
                <a:gd name="connsiteX69" fmla="*/ 42365 w 2253303"/>
                <a:gd name="connsiteY69" fmla="*/ 475892 h 1717838"/>
                <a:gd name="connsiteX70" fmla="*/ 1422 w 2253303"/>
                <a:gd name="connsiteY70" fmla="*/ 448596 h 1717838"/>
                <a:gd name="connsiteX71" fmla="*/ 15070 w 2253303"/>
                <a:gd name="connsiteY71" fmla="*/ 394005 h 1717838"/>
                <a:gd name="connsiteX72" fmla="*/ 42365 w 2253303"/>
                <a:gd name="connsiteY72" fmla="*/ 312118 h 1717838"/>
                <a:gd name="connsiteX73" fmla="*/ 56013 w 2253303"/>
                <a:gd name="connsiteY73" fmla="*/ 271175 h 1717838"/>
                <a:gd name="connsiteX74" fmla="*/ 42365 w 2253303"/>
                <a:gd name="connsiteY74" fmla="*/ 189289 h 1717838"/>
                <a:gd name="connsiteX75" fmla="*/ 28718 w 2253303"/>
                <a:gd name="connsiteY75" fmla="*/ 148345 h 1717838"/>
                <a:gd name="connsiteX76" fmla="*/ 83309 w 2253303"/>
                <a:gd name="connsiteY76" fmla="*/ 93754 h 1717838"/>
                <a:gd name="connsiteX77" fmla="*/ 110604 w 2253303"/>
                <a:gd name="connsiteY77" fmla="*/ 107402 h 1717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253303" h="1717838">
                  <a:moveTo>
                    <a:pt x="110604" y="107402"/>
                  </a:moveTo>
                  <a:cubicBezTo>
                    <a:pt x="178843" y="107402"/>
                    <a:pt x="365546" y="101960"/>
                    <a:pt x="492742" y="93754"/>
                  </a:cubicBezTo>
                  <a:cubicBezTo>
                    <a:pt x="507098" y="92828"/>
                    <a:pt x="519299" y="80106"/>
                    <a:pt x="533685" y="80106"/>
                  </a:cubicBezTo>
                  <a:cubicBezTo>
                    <a:pt x="593000" y="80106"/>
                    <a:pt x="651966" y="89205"/>
                    <a:pt x="711106" y="93754"/>
                  </a:cubicBezTo>
                  <a:cubicBezTo>
                    <a:pt x="738401" y="98303"/>
                    <a:pt x="765328" y="106759"/>
                    <a:pt x="792992" y="107402"/>
                  </a:cubicBezTo>
                  <a:cubicBezTo>
                    <a:pt x="1909286" y="133363"/>
                    <a:pt x="1682552" y="-182334"/>
                    <a:pt x="1912109" y="161993"/>
                  </a:cubicBezTo>
                  <a:cubicBezTo>
                    <a:pt x="1916658" y="184739"/>
                    <a:pt x="1919653" y="207853"/>
                    <a:pt x="1925756" y="230232"/>
                  </a:cubicBezTo>
                  <a:cubicBezTo>
                    <a:pt x="1934234" y="261319"/>
                    <a:pt x="1970376" y="381583"/>
                    <a:pt x="2007643" y="394005"/>
                  </a:cubicBezTo>
                  <a:cubicBezTo>
                    <a:pt x="2034939" y="403104"/>
                    <a:pt x="2065590" y="405341"/>
                    <a:pt x="2089530" y="421301"/>
                  </a:cubicBezTo>
                  <a:lnTo>
                    <a:pt x="2212359" y="503187"/>
                  </a:lnTo>
                  <a:lnTo>
                    <a:pt x="2253303" y="530483"/>
                  </a:lnTo>
                  <a:cubicBezTo>
                    <a:pt x="2249949" y="533837"/>
                    <a:pt x="2181263" y="597167"/>
                    <a:pt x="2185064" y="612369"/>
                  </a:cubicBezTo>
                  <a:cubicBezTo>
                    <a:pt x="2188553" y="626325"/>
                    <a:pt x="2212359" y="621468"/>
                    <a:pt x="2226007" y="626017"/>
                  </a:cubicBezTo>
                  <a:cubicBezTo>
                    <a:pt x="2195272" y="718218"/>
                    <a:pt x="2237896" y="618278"/>
                    <a:pt x="2171416" y="694256"/>
                  </a:cubicBezTo>
                  <a:cubicBezTo>
                    <a:pt x="2078406" y="800553"/>
                    <a:pt x="2167061" y="766095"/>
                    <a:pt x="2048586" y="789790"/>
                  </a:cubicBezTo>
                  <a:cubicBezTo>
                    <a:pt x="2044037" y="803438"/>
                    <a:pt x="2043926" y="819500"/>
                    <a:pt x="2034939" y="830733"/>
                  </a:cubicBezTo>
                  <a:cubicBezTo>
                    <a:pt x="2024692" y="843541"/>
                    <a:pt x="2002689" y="844119"/>
                    <a:pt x="1993995" y="858029"/>
                  </a:cubicBezTo>
                  <a:cubicBezTo>
                    <a:pt x="1978746" y="882427"/>
                    <a:pt x="1966700" y="939915"/>
                    <a:pt x="1966700" y="939915"/>
                  </a:cubicBezTo>
                  <a:cubicBezTo>
                    <a:pt x="1962151" y="985408"/>
                    <a:pt x="1960004" y="1031205"/>
                    <a:pt x="1953052" y="1076393"/>
                  </a:cubicBezTo>
                  <a:cubicBezTo>
                    <a:pt x="1950864" y="1090612"/>
                    <a:pt x="1942225" y="1103229"/>
                    <a:pt x="1939404" y="1117336"/>
                  </a:cubicBezTo>
                  <a:cubicBezTo>
                    <a:pt x="1908037" y="1274167"/>
                    <a:pt x="1942942" y="1161310"/>
                    <a:pt x="1912109" y="1253814"/>
                  </a:cubicBezTo>
                  <a:cubicBezTo>
                    <a:pt x="1928283" y="1334688"/>
                    <a:pt x="1932327" y="1309418"/>
                    <a:pt x="1912109" y="1390292"/>
                  </a:cubicBezTo>
                  <a:cubicBezTo>
                    <a:pt x="1908620" y="1404248"/>
                    <a:pt x="1907448" y="1420002"/>
                    <a:pt x="1898461" y="1431235"/>
                  </a:cubicBezTo>
                  <a:cubicBezTo>
                    <a:pt x="1888214" y="1444043"/>
                    <a:pt x="1871166" y="1449432"/>
                    <a:pt x="1857518" y="1458530"/>
                  </a:cubicBezTo>
                  <a:cubicBezTo>
                    <a:pt x="1852969" y="1472178"/>
                    <a:pt x="1854043" y="1489301"/>
                    <a:pt x="1843870" y="1499474"/>
                  </a:cubicBezTo>
                  <a:cubicBezTo>
                    <a:pt x="1816576" y="1526768"/>
                    <a:pt x="1789277" y="1508571"/>
                    <a:pt x="1761983" y="1499474"/>
                  </a:cubicBezTo>
                  <a:cubicBezTo>
                    <a:pt x="1722025" y="1506133"/>
                    <a:pt x="1668677" y="1503512"/>
                    <a:pt x="1639153" y="1540417"/>
                  </a:cubicBezTo>
                  <a:cubicBezTo>
                    <a:pt x="1630166" y="1551650"/>
                    <a:pt x="1630055" y="1567712"/>
                    <a:pt x="1625506" y="1581360"/>
                  </a:cubicBezTo>
                  <a:cubicBezTo>
                    <a:pt x="1634604" y="1608656"/>
                    <a:pt x="1676741" y="1647287"/>
                    <a:pt x="1652801" y="1663247"/>
                  </a:cubicBezTo>
                  <a:cubicBezTo>
                    <a:pt x="1639153" y="1672345"/>
                    <a:pt x="1626529" y="1683207"/>
                    <a:pt x="1611858" y="1690542"/>
                  </a:cubicBezTo>
                  <a:cubicBezTo>
                    <a:pt x="1559345" y="1716798"/>
                    <a:pt x="1459150" y="1714351"/>
                    <a:pt x="1420789" y="1717838"/>
                  </a:cubicBezTo>
                  <a:cubicBezTo>
                    <a:pt x="1257749" y="1694546"/>
                    <a:pt x="1338903" y="1738110"/>
                    <a:pt x="1338903" y="1663247"/>
                  </a:cubicBezTo>
                  <a:cubicBezTo>
                    <a:pt x="1338903" y="1635575"/>
                    <a:pt x="1331258" y="1608373"/>
                    <a:pt x="1325255" y="1581360"/>
                  </a:cubicBezTo>
                  <a:cubicBezTo>
                    <a:pt x="1322134" y="1567317"/>
                    <a:pt x="1318593" y="1552993"/>
                    <a:pt x="1311607" y="1540417"/>
                  </a:cubicBezTo>
                  <a:cubicBezTo>
                    <a:pt x="1295675" y="1511740"/>
                    <a:pt x="1257016" y="1458530"/>
                    <a:pt x="1257016" y="1458530"/>
                  </a:cubicBezTo>
                  <a:cubicBezTo>
                    <a:pt x="1284312" y="1449432"/>
                    <a:pt x="1354863" y="1455175"/>
                    <a:pt x="1338903" y="1431235"/>
                  </a:cubicBezTo>
                  <a:cubicBezTo>
                    <a:pt x="1329804" y="1417587"/>
                    <a:pt x="1324415" y="1400539"/>
                    <a:pt x="1311607" y="1390292"/>
                  </a:cubicBezTo>
                  <a:cubicBezTo>
                    <a:pt x="1300373" y="1381305"/>
                    <a:pt x="1283531" y="1383078"/>
                    <a:pt x="1270664" y="1376644"/>
                  </a:cubicBezTo>
                  <a:cubicBezTo>
                    <a:pt x="1255993" y="1369308"/>
                    <a:pt x="1243369" y="1358447"/>
                    <a:pt x="1229721" y="1349348"/>
                  </a:cubicBezTo>
                  <a:cubicBezTo>
                    <a:pt x="1211524" y="1322053"/>
                    <a:pt x="1185504" y="1298583"/>
                    <a:pt x="1175130" y="1267462"/>
                  </a:cubicBezTo>
                  <a:lnTo>
                    <a:pt x="1134186" y="1144632"/>
                  </a:lnTo>
                  <a:cubicBezTo>
                    <a:pt x="1129637" y="1130984"/>
                    <a:pt x="1128519" y="1115659"/>
                    <a:pt x="1120539" y="1103689"/>
                  </a:cubicBezTo>
                  <a:lnTo>
                    <a:pt x="1065947" y="1021802"/>
                  </a:lnTo>
                  <a:cubicBezTo>
                    <a:pt x="1061398" y="1003605"/>
                    <a:pt x="1060688" y="983988"/>
                    <a:pt x="1052300" y="967211"/>
                  </a:cubicBezTo>
                  <a:cubicBezTo>
                    <a:pt x="1037629" y="937869"/>
                    <a:pt x="997709" y="885324"/>
                    <a:pt x="997709" y="885324"/>
                  </a:cubicBezTo>
                  <a:cubicBezTo>
                    <a:pt x="1024771" y="804137"/>
                    <a:pt x="1052033" y="810128"/>
                    <a:pt x="984061" y="776142"/>
                  </a:cubicBezTo>
                  <a:cubicBezTo>
                    <a:pt x="971194" y="769708"/>
                    <a:pt x="956766" y="767044"/>
                    <a:pt x="943118" y="762495"/>
                  </a:cubicBezTo>
                  <a:cubicBezTo>
                    <a:pt x="934019" y="735199"/>
                    <a:pt x="931782" y="656668"/>
                    <a:pt x="915822" y="680608"/>
                  </a:cubicBezTo>
                  <a:cubicBezTo>
                    <a:pt x="853251" y="774465"/>
                    <a:pt x="871605" y="731373"/>
                    <a:pt x="847583" y="803438"/>
                  </a:cubicBezTo>
                  <a:cubicBezTo>
                    <a:pt x="812605" y="796442"/>
                    <a:pt x="771974" y="776579"/>
                    <a:pt x="738401" y="803438"/>
                  </a:cubicBezTo>
                  <a:cubicBezTo>
                    <a:pt x="611837" y="904690"/>
                    <a:pt x="796360" y="786424"/>
                    <a:pt x="697458" y="885324"/>
                  </a:cubicBezTo>
                  <a:cubicBezTo>
                    <a:pt x="674261" y="908521"/>
                    <a:pt x="642867" y="921718"/>
                    <a:pt x="615571" y="939915"/>
                  </a:cubicBezTo>
                  <a:cubicBezTo>
                    <a:pt x="601923" y="949014"/>
                    <a:pt x="590189" y="962024"/>
                    <a:pt x="574628" y="967211"/>
                  </a:cubicBezTo>
                  <a:lnTo>
                    <a:pt x="451798" y="1008154"/>
                  </a:lnTo>
                  <a:lnTo>
                    <a:pt x="410855" y="1021802"/>
                  </a:lnTo>
                  <a:cubicBezTo>
                    <a:pt x="376981" y="1019196"/>
                    <a:pt x="251411" y="1023966"/>
                    <a:pt x="192491" y="994506"/>
                  </a:cubicBezTo>
                  <a:cubicBezTo>
                    <a:pt x="177820" y="987171"/>
                    <a:pt x="165195" y="976309"/>
                    <a:pt x="151547" y="967211"/>
                  </a:cubicBezTo>
                  <a:cubicBezTo>
                    <a:pt x="117248" y="864308"/>
                    <a:pt x="163514" y="991142"/>
                    <a:pt x="110604" y="885324"/>
                  </a:cubicBezTo>
                  <a:cubicBezTo>
                    <a:pt x="54098" y="772313"/>
                    <a:pt x="147888" y="920779"/>
                    <a:pt x="69661" y="803438"/>
                  </a:cubicBezTo>
                  <a:cubicBezTo>
                    <a:pt x="78759" y="789790"/>
                    <a:pt x="83308" y="771593"/>
                    <a:pt x="96956" y="762495"/>
                  </a:cubicBezTo>
                  <a:cubicBezTo>
                    <a:pt x="177744" y="708636"/>
                    <a:pt x="136227" y="794806"/>
                    <a:pt x="165195" y="707903"/>
                  </a:cubicBezTo>
                  <a:cubicBezTo>
                    <a:pt x="160646" y="689706"/>
                    <a:pt x="166553" y="664566"/>
                    <a:pt x="151547" y="653312"/>
                  </a:cubicBezTo>
                  <a:cubicBezTo>
                    <a:pt x="140038" y="644680"/>
                    <a:pt x="121837" y="657973"/>
                    <a:pt x="110604" y="666960"/>
                  </a:cubicBezTo>
                  <a:cubicBezTo>
                    <a:pt x="97796" y="677207"/>
                    <a:pt x="94907" y="696305"/>
                    <a:pt x="83309" y="707903"/>
                  </a:cubicBezTo>
                  <a:cubicBezTo>
                    <a:pt x="71710" y="719502"/>
                    <a:pt x="56013" y="726100"/>
                    <a:pt x="42365" y="735199"/>
                  </a:cubicBezTo>
                  <a:cubicBezTo>
                    <a:pt x="28717" y="730650"/>
                    <a:pt x="3456" y="735792"/>
                    <a:pt x="1422" y="721551"/>
                  </a:cubicBezTo>
                  <a:cubicBezTo>
                    <a:pt x="-2647" y="693068"/>
                    <a:pt x="19620" y="666960"/>
                    <a:pt x="28718" y="639665"/>
                  </a:cubicBezTo>
                  <a:cubicBezTo>
                    <a:pt x="47553" y="583159"/>
                    <a:pt x="30393" y="606702"/>
                    <a:pt x="83309" y="571426"/>
                  </a:cubicBezTo>
                  <a:cubicBezTo>
                    <a:pt x="92407" y="557778"/>
                    <a:pt x="110604" y="546885"/>
                    <a:pt x="110604" y="530483"/>
                  </a:cubicBezTo>
                  <a:cubicBezTo>
                    <a:pt x="110604" y="489326"/>
                    <a:pt x="67932" y="484414"/>
                    <a:pt x="42365" y="475892"/>
                  </a:cubicBezTo>
                  <a:cubicBezTo>
                    <a:pt x="28717" y="466793"/>
                    <a:pt x="6609" y="464157"/>
                    <a:pt x="1422" y="448596"/>
                  </a:cubicBezTo>
                  <a:cubicBezTo>
                    <a:pt x="-4509" y="430801"/>
                    <a:pt x="9680" y="411971"/>
                    <a:pt x="15070" y="394005"/>
                  </a:cubicBezTo>
                  <a:cubicBezTo>
                    <a:pt x="23338" y="366446"/>
                    <a:pt x="33267" y="339414"/>
                    <a:pt x="42365" y="312118"/>
                  </a:cubicBezTo>
                  <a:lnTo>
                    <a:pt x="56013" y="271175"/>
                  </a:lnTo>
                  <a:cubicBezTo>
                    <a:pt x="51464" y="243880"/>
                    <a:pt x="48368" y="216302"/>
                    <a:pt x="42365" y="189289"/>
                  </a:cubicBezTo>
                  <a:cubicBezTo>
                    <a:pt x="39244" y="175245"/>
                    <a:pt x="28718" y="162731"/>
                    <a:pt x="28718" y="148345"/>
                  </a:cubicBezTo>
                  <a:cubicBezTo>
                    <a:pt x="28718" y="111951"/>
                    <a:pt x="46914" y="93754"/>
                    <a:pt x="83309" y="93754"/>
                  </a:cubicBezTo>
                  <a:cubicBezTo>
                    <a:pt x="93481" y="93754"/>
                    <a:pt x="42365" y="107402"/>
                    <a:pt x="110604" y="107402"/>
                  </a:cubicBez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6945482" y="-15105"/>
              <a:ext cx="1120345" cy="315356"/>
            </a:xfrm>
            <a:custGeom>
              <a:avLst/>
              <a:gdLst>
                <a:gd name="connsiteX0" fmla="*/ 55819 w 1120345"/>
                <a:gd name="connsiteY0" fmla="*/ 1457 h 315356"/>
                <a:gd name="connsiteX1" fmla="*/ 1228 w 1120345"/>
                <a:gd name="connsiteY1" fmla="*/ 69696 h 315356"/>
                <a:gd name="connsiteX2" fmla="*/ 14876 w 1120345"/>
                <a:gd name="connsiteY2" fmla="*/ 110639 h 315356"/>
                <a:gd name="connsiteX3" fmla="*/ 69467 w 1120345"/>
                <a:gd name="connsiteY3" fmla="*/ 192526 h 315356"/>
                <a:gd name="connsiteX4" fmla="*/ 192297 w 1120345"/>
                <a:gd name="connsiteY4" fmla="*/ 260765 h 315356"/>
                <a:gd name="connsiteX5" fmla="*/ 315127 w 1120345"/>
                <a:gd name="connsiteY5" fmla="*/ 260765 h 315356"/>
                <a:gd name="connsiteX6" fmla="*/ 397014 w 1120345"/>
                <a:gd name="connsiteY6" fmla="*/ 315356 h 315356"/>
                <a:gd name="connsiteX7" fmla="*/ 437957 w 1120345"/>
                <a:gd name="connsiteY7" fmla="*/ 301708 h 315356"/>
                <a:gd name="connsiteX8" fmla="*/ 519843 w 1120345"/>
                <a:gd name="connsiteY8" fmla="*/ 247117 h 315356"/>
                <a:gd name="connsiteX9" fmla="*/ 560787 w 1120345"/>
                <a:gd name="connsiteY9" fmla="*/ 233469 h 315356"/>
                <a:gd name="connsiteX10" fmla="*/ 588082 w 1120345"/>
                <a:gd name="connsiteY10" fmla="*/ 192526 h 315356"/>
                <a:gd name="connsiteX11" fmla="*/ 669969 w 1120345"/>
                <a:gd name="connsiteY11" fmla="*/ 165230 h 315356"/>
                <a:gd name="connsiteX12" fmla="*/ 792799 w 1120345"/>
                <a:gd name="connsiteY12" fmla="*/ 137935 h 315356"/>
                <a:gd name="connsiteX13" fmla="*/ 874685 w 1120345"/>
                <a:gd name="connsiteY13" fmla="*/ 110639 h 315356"/>
                <a:gd name="connsiteX14" fmla="*/ 915628 w 1120345"/>
                <a:gd name="connsiteY14" fmla="*/ 83344 h 315356"/>
                <a:gd name="connsiteX15" fmla="*/ 1038458 w 1120345"/>
                <a:gd name="connsiteY15" fmla="*/ 42401 h 315356"/>
                <a:gd name="connsiteX16" fmla="*/ 1079402 w 1120345"/>
                <a:gd name="connsiteY16" fmla="*/ 28753 h 315356"/>
                <a:gd name="connsiteX17" fmla="*/ 1120345 w 1120345"/>
                <a:gd name="connsiteY17" fmla="*/ 15105 h 315356"/>
                <a:gd name="connsiteX18" fmla="*/ 806446 w 1120345"/>
                <a:gd name="connsiteY18" fmla="*/ 15105 h 315356"/>
                <a:gd name="connsiteX19" fmla="*/ 642673 w 1120345"/>
                <a:gd name="connsiteY19" fmla="*/ 1457 h 315356"/>
                <a:gd name="connsiteX20" fmla="*/ 478900 w 1120345"/>
                <a:gd name="connsiteY20" fmla="*/ 15105 h 315356"/>
                <a:gd name="connsiteX21" fmla="*/ 55819 w 1120345"/>
                <a:gd name="connsiteY21" fmla="*/ 1457 h 3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120345" h="315356">
                  <a:moveTo>
                    <a:pt x="55819" y="1457"/>
                  </a:moveTo>
                  <a:cubicBezTo>
                    <a:pt x="-23793" y="10555"/>
                    <a:pt x="11456" y="42421"/>
                    <a:pt x="1228" y="69696"/>
                  </a:cubicBezTo>
                  <a:cubicBezTo>
                    <a:pt x="-3823" y="83166"/>
                    <a:pt x="7890" y="98063"/>
                    <a:pt x="14876" y="110639"/>
                  </a:cubicBezTo>
                  <a:cubicBezTo>
                    <a:pt x="30808" y="139316"/>
                    <a:pt x="42171" y="174329"/>
                    <a:pt x="69467" y="192526"/>
                  </a:cubicBezTo>
                  <a:cubicBezTo>
                    <a:pt x="163324" y="255097"/>
                    <a:pt x="120232" y="236743"/>
                    <a:pt x="192297" y="260765"/>
                  </a:cubicBezTo>
                  <a:cubicBezTo>
                    <a:pt x="242843" y="243916"/>
                    <a:pt x="251075" y="234077"/>
                    <a:pt x="315127" y="260765"/>
                  </a:cubicBezTo>
                  <a:cubicBezTo>
                    <a:pt x="345409" y="273382"/>
                    <a:pt x="397014" y="315356"/>
                    <a:pt x="397014" y="315356"/>
                  </a:cubicBezTo>
                  <a:cubicBezTo>
                    <a:pt x="410662" y="310807"/>
                    <a:pt x="425381" y="308694"/>
                    <a:pt x="437957" y="301708"/>
                  </a:cubicBezTo>
                  <a:cubicBezTo>
                    <a:pt x="466634" y="285776"/>
                    <a:pt x="488721" y="257491"/>
                    <a:pt x="519843" y="247117"/>
                  </a:cubicBezTo>
                  <a:lnTo>
                    <a:pt x="560787" y="233469"/>
                  </a:lnTo>
                  <a:cubicBezTo>
                    <a:pt x="569885" y="219821"/>
                    <a:pt x="574173" y="201219"/>
                    <a:pt x="588082" y="192526"/>
                  </a:cubicBezTo>
                  <a:cubicBezTo>
                    <a:pt x="612481" y="177277"/>
                    <a:pt x="641755" y="170872"/>
                    <a:pt x="669969" y="165230"/>
                  </a:cubicBezTo>
                  <a:cubicBezTo>
                    <a:pt x="708936" y="157437"/>
                    <a:pt x="754246" y="149501"/>
                    <a:pt x="792799" y="137935"/>
                  </a:cubicBezTo>
                  <a:cubicBezTo>
                    <a:pt x="820357" y="129667"/>
                    <a:pt x="850745" y="126599"/>
                    <a:pt x="874685" y="110639"/>
                  </a:cubicBezTo>
                  <a:cubicBezTo>
                    <a:pt x="888333" y="101541"/>
                    <a:pt x="900639" y="90006"/>
                    <a:pt x="915628" y="83344"/>
                  </a:cubicBezTo>
                  <a:cubicBezTo>
                    <a:pt x="915648" y="83335"/>
                    <a:pt x="1017975" y="49228"/>
                    <a:pt x="1038458" y="42401"/>
                  </a:cubicBezTo>
                  <a:lnTo>
                    <a:pt x="1079402" y="28753"/>
                  </a:lnTo>
                  <a:lnTo>
                    <a:pt x="1120345" y="15105"/>
                  </a:lnTo>
                  <a:cubicBezTo>
                    <a:pt x="904280" y="-15762"/>
                    <a:pt x="1166496" y="15105"/>
                    <a:pt x="806446" y="15105"/>
                  </a:cubicBezTo>
                  <a:cubicBezTo>
                    <a:pt x="751666" y="15105"/>
                    <a:pt x="697264" y="6006"/>
                    <a:pt x="642673" y="1457"/>
                  </a:cubicBezTo>
                  <a:cubicBezTo>
                    <a:pt x="588082" y="6006"/>
                    <a:pt x="533612" y="12369"/>
                    <a:pt x="478900" y="15105"/>
                  </a:cubicBezTo>
                  <a:cubicBezTo>
                    <a:pt x="192955" y="29402"/>
                    <a:pt x="135431" y="-7641"/>
                    <a:pt x="55819" y="1457"/>
                  </a:cubicBezTo>
                  <a:close/>
                </a:path>
              </a:pathLst>
            </a:custGeom>
            <a:solidFill>
              <a:srgbClr val="00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36536" y="81886"/>
            <a:ext cx="1373362" cy="1882472"/>
            <a:chOff x="8036702" y="3905316"/>
            <a:chExt cx="1373362" cy="1882472"/>
          </a:xfrm>
        </p:grpSpPr>
        <p:pic>
          <p:nvPicPr>
            <p:cNvPr id="27" name="Picture 10" descr="https://upload.wikimedia.org/wikipedia/commons/thumb/1/1e/George_II_of_Great_Britain-01.jpg/800px-George_II_of_Great_Britain-01.jpg">
              <a:extLst>
                <a:ext uri="{FF2B5EF4-FFF2-40B4-BE49-F238E27FC236}">
                  <a16:creationId xmlns:a16="http://schemas.microsoft.com/office/drawing/2014/main" id="{3DEC96EE-5443-4D54-90C1-B5346B4015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36702" y="3905316"/>
              <a:ext cx="1230127" cy="151314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B7FDD8E-EE5F-4E6E-9758-31BCF4EAA710}"/>
                </a:ext>
              </a:extLst>
            </p:cNvPr>
            <p:cNvSpPr txBox="1"/>
            <p:nvPr/>
          </p:nvSpPr>
          <p:spPr>
            <a:xfrm>
              <a:off x="8036702" y="5418456"/>
              <a:ext cx="1373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Георг 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596057" y="1175383"/>
            <a:ext cx="1329928" cy="1858470"/>
            <a:chOff x="-1422491" y="3219341"/>
            <a:chExt cx="1329928" cy="1858470"/>
          </a:xfrm>
        </p:grpSpPr>
        <p:pic>
          <p:nvPicPr>
            <p:cNvPr id="29" name="Picture 6" descr="https://upload.wikimedia.org/wikipedia/commons/4/43/Frederick_II_of_Prussia_Coloured_drawing.png">
              <a:extLst>
                <a:ext uri="{FF2B5EF4-FFF2-40B4-BE49-F238E27FC236}">
                  <a16:creationId xmlns:a16="http://schemas.microsoft.com/office/drawing/2014/main" id="{B8732CD2-D5DD-4CA2-9B50-A924DD5FD5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53031" y="3219341"/>
              <a:ext cx="1067905" cy="1489138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E61B77B-C029-45FB-BBE2-7B0340908DFF}"/>
                </a:ext>
              </a:extLst>
            </p:cNvPr>
            <p:cNvSpPr txBox="1"/>
            <p:nvPr/>
          </p:nvSpPr>
          <p:spPr>
            <a:xfrm>
              <a:off x="-1422491" y="4708479"/>
              <a:ext cx="13299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Фридрих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II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5078" y="2563701"/>
            <a:ext cx="1661069" cy="1873346"/>
            <a:chOff x="45078" y="2563701"/>
            <a:chExt cx="1661069" cy="1873346"/>
          </a:xfrm>
        </p:grpSpPr>
        <p:pic>
          <p:nvPicPr>
            <p:cNvPr id="32" name="Picture 8" descr="https://upload.wikimedia.org/wikipedia/commons/thumb/5/51/Louis_XV_by_Maurice-Quentin_de_La_Tour.jpg/800px-Louis_XV_by_Maurice-Quentin_de_La_Tour.jpg">
              <a:extLst>
                <a:ext uri="{FF2B5EF4-FFF2-40B4-BE49-F238E27FC236}">
                  <a16:creationId xmlns:a16="http://schemas.microsoft.com/office/drawing/2014/main" id="{3A787197-21F6-48AE-A691-07CDE62242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291" y="2563701"/>
              <a:ext cx="1301095" cy="15630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79A3A65-C505-4D5D-AC28-B77190490B39}"/>
                </a:ext>
              </a:extLst>
            </p:cNvPr>
            <p:cNvSpPr txBox="1"/>
            <p:nvPr/>
          </p:nvSpPr>
          <p:spPr>
            <a:xfrm>
              <a:off x="45078" y="4067715"/>
              <a:ext cx="16610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Людовик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XV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096000" y="4541722"/>
            <a:ext cx="1816082" cy="2094562"/>
            <a:chOff x="6390326" y="982552"/>
            <a:chExt cx="1816082" cy="2094562"/>
          </a:xfrm>
        </p:grpSpPr>
        <p:pic>
          <p:nvPicPr>
            <p:cNvPr id="36" name="Picture 4" descr="https://upload.wikimedia.org/wikipedia/commons/thumb/3/3e/Kaiserin_Maria_Theresia_%28HRR%29.jpg/800px-Kaiserin_Maria_Theresia_%28HRR%29.jpg">
              <a:extLst>
                <a:ext uri="{FF2B5EF4-FFF2-40B4-BE49-F238E27FC236}">
                  <a16:creationId xmlns:a16="http://schemas.microsoft.com/office/drawing/2014/main" id="{83F3F4DA-0503-48C9-B98C-303DA184CE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8788" y="982552"/>
              <a:ext cx="1398089" cy="1732074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0777F8-6D5D-4FBA-A89D-86A15AA6A626}"/>
                </a:ext>
              </a:extLst>
            </p:cNvPr>
            <p:cNvSpPr txBox="1"/>
            <p:nvPr/>
          </p:nvSpPr>
          <p:spPr>
            <a:xfrm>
              <a:off x="6390326" y="2707782"/>
              <a:ext cx="181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Мария Терезия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9716425" y="353496"/>
            <a:ext cx="2177301" cy="2005512"/>
            <a:chOff x="2080374" y="1557338"/>
            <a:chExt cx="2177301" cy="2005512"/>
          </a:xfrm>
        </p:grpSpPr>
        <p:pic>
          <p:nvPicPr>
            <p:cNvPr id="39" name="Picture 2" descr="https://upload.wikimedia.org/wikipedia/commons/4/44/Carle_Vanloo%2C_Portrait_de_l%E2%80%99imp%C3%A9ratrice_%C3%89lisabeth_Petrovna_%281760%29.jpg">
              <a:extLst>
                <a:ext uri="{FF2B5EF4-FFF2-40B4-BE49-F238E27FC236}">
                  <a16:creationId xmlns:a16="http://schemas.microsoft.com/office/drawing/2014/main" id="{65CFA898-008B-4182-B208-5102687521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755" y="1557338"/>
              <a:ext cx="1314538" cy="163618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368302E-CB16-49E6-BA3A-A4B46261A9C3}"/>
                </a:ext>
              </a:extLst>
            </p:cNvPr>
            <p:cNvSpPr txBox="1"/>
            <p:nvPr/>
          </p:nvSpPr>
          <p:spPr>
            <a:xfrm>
              <a:off x="2080374" y="3193518"/>
              <a:ext cx="2177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Елизавета Петровна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3000629" y="131324"/>
            <a:ext cx="2142680" cy="1858352"/>
            <a:chOff x="10237782" y="4541722"/>
            <a:chExt cx="2142680" cy="1858352"/>
          </a:xfrm>
        </p:grpSpPr>
        <p:pic>
          <p:nvPicPr>
            <p:cNvPr id="42" name="Picture 12" descr="портрет работы Густафа Лундберга из коллекции Эрмитажа[1]">
              <a:extLst>
                <a:ext uri="{FF2B5EF4-FFF2-40B4-BE49-F238E27FC236}">
                  <a16:creationId xmlns:a16="http://schemas.microsoft.com/office/drawing/2014/main" id="{46621E8A-C82C-4FD8-BC47-D7109EDA5E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72776" y="4541722"/>
              <a:ext cx="1155784" cy="148902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CDFE65B-C0BB-48A8-B97B-D2E2578C493F}"/>
                </a:ext>
              </a:extLst>
            </p:cNvPr>
            <p:cNvSpPr txBox="1"/>
            <p:nvPr/>
          </p:nvSpPr>
          <p:spPr>
            <a:xfrm>
              <a:off x="10237782" y="6030742"/>
              <a:ext cx="21426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Адольф Фредерик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503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thumb/9/9e/SevenYearsWar.png/1280px-SevenYearsWar.png">
            <a:extLst>
              <a:ext uri="{FF2B5EF4-FFF2-40B4-BE49-F238E27FC236}">
                <a16:creationId xmlns:a16="http://schemas.microsoft.com/office/drawing/2014/main" id="{D120F522-B40C-4826-89D1-B7F1F4DB6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5616"/>
            <a:ext cx="121920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A7087698-B1FD-44A4-A7AE-AA214CBA2182}"/>
              </a:ext>
            </a:extLst>
          </p:cNvPr>
          <p:cNvGrpSpPr/>
          <p:nvPr/>
        </p:nvGrpSpPr>
        <p:grpSpPr>
          <a:xfrm>
            <a:off x="371060" y="6352374"/>
            <a:ext cx="5178287" cy="404193"/>
            <a:chOff x="371060" y="6352374"/>
            <a:chExt cx="5178287" cy="404193"/>
          </a:xfrm>
        </p:grpSpPr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F4677813-24F8-4EB1-AAD0-478971E1CF5A}"/>
                </a:ext>
              </a:extLst>
            </p:cNvPr>
            <p:cNvSpPr/>
            <p:nvPr/>
          </p:nvSpPr>
          <p:spPr>
            <a:xfrm>
              <a:off x="371060" y="6352374"/>
              <a:ext cx="1166191" cy="404193"/>
            </a:xfrm>
            <a:prstGeom prst="rect">
              <a:avLst/>
            </a:prstGeom>
            <a:solidFill>
              <a:srgbClr val="00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813919-8CFA-4817-B280-779B1CEFB0B0}"/>
                </a:ext>
              </a:extLst>
            </p:cNvPr>
            <p:cNvSpPr txBox="1"/>
            <p:nvPr/>
          </p:nvSpPr>
          <p:spPr>
            <a:xfrm>
              <a:off x="1573695" y="6354415"/>
              <a:ext cx="39756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 - англо-прусская коалиция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979631E-9A8F-4BD9-90A5-D6D6346A75F2}"/>
              </a:ext>
            </a:extLst>
          </p:cNvPr>
          <p:cNvGrpSpPr/>
          <p:nvPr/>
        </p:nvGrpSpPr>
        <p:grpSpPr>
          <a:xfrm>
            <a:off x="6460433" y="6304165"/>
            <a:ext cx="5141843" cy="404193"/>
            <a:chOff x="6460433" y="6304165"/>
            <a:chExt cx="5141843" cy="404193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85D9C234-4AE7-4B31-B936-EAEDD8820611}"/>
                </a:ext>
              </a:extLst>
            </p:cNvPr>
            <p:cNvSpPr/>
            <p:nvPr/>
          </p:nvSpPr>
          <p:spPr>
            <a:xfrm>
              <a:off x="6460433" y="6304165"/>
              <a:ext cx="1166191" cy="404193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3F296C3-9E2E-42B5-94FE-FF46B36EA9CB}"/>
                </a:ext>
              </a:extLst>
            </p:cNvPr>
            <p:cNvSpPr txBox="1"/>
            <p:nvPr/>
          </p:nvSpPr>
          <p:spPr>
            <a:xfrm>
              <a:off x="7626624" y="6304165"/>
              <a:ext cx="39756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 - антипрусская коалиция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9DC1383C-DF3E-4C02-B4D4-F43CB7904FAA}"/>
              </a:ext>
            </a:extLst>
          </p:cNvPr>
          <p:cNvSpPr txBox="1"/>
          <p:nvPr/>
        </p:nvSpPr>
        <p:spPr>
          <a:xfrm>
            <a:off x="2279374" y="0"/>
            <a:ext cx="6864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Театр военных действий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B36E1BA-CE3E-4819-8A2D-487F8AF4BCED}"/>
              </a:ext>
            </a:extLst>
          </p:cNvPr>
          <p:cNvSpPr/>
          <p:nvPr/>
        </p:nvSpPr>
        <p:spPr>
          <a:xfrm>
            <a:off x="4982817" y="1578280"/>
            <a:ext cx="844825" cy="795131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02672F15-4B9A-421C-870E-02317B13EAB6}"/>
              </a:ext>
            </a:extLst>
          </p:cNvPr>
          <p:cNvSpPr/>
          <p:nvPr/>
        </p:nvSpPr>
        <p:spPr>
          <a:xfrm>
            <a:off x="1381539" y="1349293"/>
            <a:ext cx="1586947" cy="1456468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58A9153D-B6B1-4173-952E-0EF1E09AA7E9}"/>
              </a:ext>
            </a:extLst>
          </p:cNvPr>
          <p:cNvSpPr/>
          <p:nvPr/>
        </p:nvSpPr>
        <p:spPr>
          <a:xfrm>
            <a:off x="7626624" y="2805762"/>
            <a:ext cx="844825" cy="796402"/>
          </a:xfrm>
          <a:prstGeom prst="ellipse">
            <a:avLst/>
          </a:prstGeom>
          <a:solidFill>
            <a:srgbClr val="FF0000">
              <a:alpha val="5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8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10979" y="412867"/>
            <a:ext cx="3039321" cy="4784995"/>
            <a:chOff x="280209" y="448848"/>
            <a:chExt cx="3039321" cy="4784995"/>
          </a:xfrm>
        </p:grpSpPr>
        <p:pic>
          <p:nvPicPr>
            <p:cNvPr id="4100" name="Picture 4" descr="Русская армия в Семилетней войне. Пехота [А Констам] (fb2) читать онлайн |  КулЛиб - Классная библиотека! Скачать книги бесплатно">
              <a:extLst>
                <a:ext uri="{FF2B5EF4-FFF2-40B4-BE49-F238E27FC236}">
                  <a16:creationId xmlns:a16="http://schemas.microsoft.com/office/drawing/2014/main" id="{6E7F813C-693E-46E9-8F75-3BD9205334F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1026" b="91795" l="9831" r="91864">
                          <a14:foregroundMark x1="32203" y1="43846" x2="32203" y2="43846"/>
                          <a14:foregroundMark x1="33728" y1="37179" x2="33898" y2="41026"/>
                          <a14:foregroundMark x1="33559" y1="33333" x2="33728" y2="37179"/>
                          <a14:foregroundMark x1="21356" y1="86923" x2="21356" y2="86923"/>
                          <a14:foregroundMark x1="30847" y1="85897" x2="30847" y2="85897"/>
                          <a14:foregroundMark x1="34915" y1="83077" x2="34915" y2="83077"/>
                          <a14:foregroundMark x1="43729" y1="45641" x2="43729" y2="45641"/>
                          <a14:foregroundMark x1="45424" y1="42564" x2="45424" y2="42564"/>
                          <a14:foregroundMark x1="55254" y1="45641" x2="55254" y2="45641"/>
                          <a14:foregroundMark x1="47119" y1="28718" x2="47119" y2="28718"/>
                          <a14:foregroundMark x1="46102" y1="30769" x2="46102" y2="30769"/>
                          <a14:foregroundMark x1="46780" y1="26923" x2="46780" y2="26923"/>
                          <a14:foregroundMark x1="46102" y1="28205" x2="46102" y2="28205"/>
                          <a14:foregroundMark x1="46441" y1="25641" x2="46441" y2="25641"/>
                          <a14:foregroundMark x1="45424" y1="28205" x2="45424" y2="28205"/>
                          <a14:foregroundMark x1="45424" y1="30000" x2="45424" y2="30000"/>
                          <a14:foregroundMark x1="46102" y1="31795" x2="46102" y2="31795"/>
                          <a14:foregroundMark x1="57288" y1="35641" x2="57288" y2="35641"/>
                          <a14:foregroundMark x1="55932" y1="39744" x2="55932" y2="39744"/>
                          <a14:foregroundMark x1="52542" y1="38718" x2="52542" y2="38718"/>
                          <a14:foregroundMark x1="52881" y1="40000" x2="52881" y2="40000"/>
                          <a14:foregroundMark x1="58305" y1="38718" x2="58305" y2="38718"/>
                          <a14:foregroundMark x1="62712" y1="35897" x2="62712" y2="35897"/>
                          <a14:foregroundMark x1="58983" y1="33846" x2="58983" y2="33846"/>
                          <a14:foregroundMark x1="54237" y1="33590" x2="54237" y2="33590"/>
                          <a14:foregroundMark x1="51525" y1="33846" x2="51525" y2="33846"/>
                          <a14:foregroundMark x1="50169" y1="34872" x2="50169" y2="34872"/>
                          <a14:foregroundMark x1="81017" y1="33846" x2="81017" y2="33846"/>
                          <a14:foregroundMark x1="83051" y1="36667" x2="83051" y2="36667"/>
                          <a14:foregroundMark x1="90847" y1="42564" x2="90847" y2="42564"/>
                          <a14:foregroundMark x1="79661" y1="35641" x2="79661" y2="35641"/>
                          <a14:foregroundMark x1="80000" y1="36667" x2="80000" y2="36667"/>
                          <a14:foregroundMark x1="72542" y1="11282" x2="72542" y2="11282"/>
                          <a14:foregroundMark x1="72542" y1="13846" x2="72542" y2="13846"/>
                          <a14:foregroundMark x1="72881" y1="19744" x2="72542" y2="11282"/>
                          <a14:foregroundMark x1="91994" y1="73077" x2="92542" y2="75897"/>
                          <a14:foregroundMark x1="91645" y1="71282" x2="91994" y2="73077"/>
                          <a14:foregroundMark x1="91146" y1="68718" x2="91645" y2="71282"/>
                          <a14:foregroundMark x1="90847" y1="67179" x2="91146" y2="68718"/>
                          <a14:foregroundMark x1="61356" y1="74615" x2="61356" y2="74615"/>
                          <a14:foregroundMark x1="60000" y1="72821" x2="60000" y2="72821"/>
                          <a14:foregroundMark x1="60678" y1="79231" x2="60678" y2="79231"/>
                          <a14:foregroundMark x1="60678" y1="81538" x2="60678" y2="81538"/>
                          <a14:foregroundMark x1="62373" y1="88718" x2="62373" y2="88718"/>
                          <a14:foregroundMark x1="64407" y1="91795" x2="64407" y2="91795"/>
                          <a14:foregroundMark x1="53559" y1="86667" x2="53559" y2="86667"/>
                          <a14:foregroundMark x1="53220" y1="82051" x2="53220" y2="82051"/>
                          <a14:foregroundMark x1="53220" y1="77949" x2="53220" y2="77949"/>
                          <a14:foregroundMark x1="75254" y1="47436" x2="75254" y2="47436"/>
                          <a14:foregroundMark x1="74237" y1="21538" x2="74237" y2="21538"/>
                          <a14:foregroundMark x1="20339" y1="70256" x2="20339" y2="70256"/>
                          <a14:foregroundMark x1="46780" y1="35385" x2="46780" y2="35385"/>
                          <a14:foregroundMark x1="31186" y1="42821" x2="31186" y2="42821"/>
                          <a14:foregroundMark x1="45763" y1="85641" x2="45763" y2="85641"/>
                          <a14:foregroundMark x1="46102" y1="83590" x2="46102" y2="83590"/>
                          <a14:foregroundMark x1="45763" y1="82564" x2="45763" y2="82564"/>
                          <a14:foregroundMark x1="45763" y1="86667" x2="46102" y2="90769"/>
                          <a14:foregroundMark x1="45763" y1="91282" x2="45763" y2="91282"/>
                          <a14:backgroundMark x1="77288" y1="37436" x2="77288" y2="37436"/>
                          <a14:backgroundMark x1="49831" y1="39231" x2="49831" y2="39231"/>
                          <a14:backgroundMark x1="47797" y1="34359" x2="47797" y2="34359"/>
                          <a14:backgroundMark x1="30169" y1="37179" x2="30169" y2="37179"/>
                          <a14:backgroundMark x1="81017" y1="70256" x2="81017" y2="70256"/>
                          <a14:backgroundMark x1="89492" y1="71282" x2="89492" y2="71282"/>
                          <a14:backgroundMark x1="89492" y1="73077" x2="89492" y2="73077"/>
                          <a14:backgroundMark x1="88814" y1="68718" x2="88814" y2="68718"/>
                          <a14:backgroundMark x1="65424" y1="86667" x2="65424" y2="86667"/>
                          <a14:backgroundMark x1="57288" y1="87692" x2="57288" y2="87692"/>
                          <a14:backgroundMark x1="40339" y1="77692" x2="40339" y2="77692"/>
                          <a14:backgroundMark x1="48814" y1="78205" x2="48814" y2="78205"/>
                          <a14:backgroundMark x1="39661" y1="85128" x2="39661" y2="85128"/>
                          <a14:backgroundMark x1="29831" y1="73846" x2="29831" y2="73846"/>
                          <a14:backgroundMark x1="29153" y1="77692" x2="29153" y2="77692"/>
                          <a14:backgroundMark x1="24746" y1="87692" x2="24746" y2="87692"/>
                          <a14:backgroundMark x1="31186" y1="84103" x2="31186" y2="84103"/>
                          <a14:backgroundMark x1="23390" y1="86667" x2="23390" y2="86667"/>
                          <a14:backgroundMark x1="80339" y1="82564" x2="80339" y2="82564"/>
                          <a14:backgroundMark x1="81356" y1="82821" x2="81356" y2="828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3" t="8223" r="2989" b="6474"/>
            <a:stretch/>
          </p:blipFill>
          <p:spPr bwMode="auto">
            <a:xfrm>
              <a:off x="280209" y="1630076"/>
              <a:ext cx="3039321" cy="3603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E85CD940-E100-4830-9B20-33DC12881EA9}"/>
                </a:ext>
              </a:extLst>
            </p:cNvPr>
            <p:cNvGrpSpPr/>
            <p:nvPr/>
          </p:nvGrpSpPr>
          <p:grpSpPr>
            <a:xfrm>
              <a:off x="713805" y="448848"/>
              <a:ext cx="1956117" cy="1544641"/>
              <a:chOff x="774735" y="2688466"/>
              <a:chExt cx="1956117" cy="1544641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00112D0-6147-4472-AE02-6859B01BC239}"/>
                  </a:ext>
                </a:extLst>
              </p:cNvPr>
              <p:cNvSpPr txBox="1"/>
              <p:nvPr/>
            </p:nvSpPr>
            <p:spPr>
              <a:xfrm>
                <a:off x="851916" y="3863775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Россия </a:t>
                </a:r>
              </a:p>
            </p:txBody>
          </p:sp>
          <p:pic>
            <p:nvPicPr>
              <p:cNvPr id="8" name="Picture 18" descr="Russian Imperial Standart 1730.png">
                <a:extLst>
                  <a:ext uri="{FF2B5EF4-FFF2-40B4-BE49-F238E27FC236}">
                    <a16:creationId xmlns:a16="http://schemas.microsoft.com/office/drawing/2014/main" id="{C4E4A0D8-46AB-46CC-85C6-A4F5276F81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4735" y="2688466"/>
                <a:ext cx="1956117" cy="11756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" name="Группа 2"/>
          <p:cNvGrpSpPr/>
          <p:nvPr/>
        </p:nvGrpSpPr>
        <p:grpSpPr>
          <a:xfrm>
            <a:off x="3923973" y="412867"/>
            <a:ext cx="3366661" cy="4679723"/>
            <a:chOff x="3921242" y="448848"/>
            <a:chExt cx="3366661" cy="4679723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23ACACCA-5A97-4900-9837-06DE9B5EB165}"/>
                </a:ext>
              </a:extLst>
            </p:cNvPr>
            <p:cNvGrpSpPr/>
            <p:nvPr/>
          </p:nvGrpSpPr>
          <p:grpSpPr>
            <a:xfrm>
              <a:off x="3921242" y="2316089"/>
              <a:ext cx="3366661" cy="2812482"/>
              <a:chOff x="5094951" y="2138668"/>
              <a:chExt cx="3366661" cy="2812482"/>
            </a:xfrm>
          </p:grpSpPr>
          <p:pic>
            <p:nvPicPr>
              <p:cNvPr id="4102" name="Picture 6" descr="Как Пруссия стала великой. | Пикабу">
                <a:extLst>
                  <a:ext uri="{FF2B5EF4-FFF2-40B4-BE49-F238E27FC236}">
                    <a16:creationId xmlns:a16="http://schemas.microsoft.com/office/drawing/2014/main" id="{6FEEB366-3AF0-4DDA-814F-AE9E261194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9695" b="97487" l="6125" r="94500">
                            <a14:foregroundMark x1="28000" y1="83483" x2="28000" y2="83483"/>
                            <a14:foregroundMark x1="25375" y1="94614" x2="25375" y2="94614"/>
                            <a14:foregroundMark x1="39125" y1="97487" x2="39125" y2="97487"/>
                            <a14:foregroundMark x1="87875" y1="52783" x2="87875" y2="52783"/>
                            <a14:foregroundMark x1="91375" y1="32136" x2="91375" y2="32136"/>
                            <a14:foregroundMark x1="93375" y1="27110" x2="93375" y2="27110"/>
                            <a14:foregroundMark x1="93125" y1="25853" x2="93125" y2="25853"/>
                            <a14:foregroundMark x1="94375" y1="24776" x2="94375" y2="24776"/>
                            <a14:foregroundMark x1="93000" y1="24776" x2="93000" y2="24776"/>
                            <a14:foregroundMark x1="94500" y1="25135" x2="94500" y2="25135"/>
                            <a14:foregroundMark x1="23500" y1="28905" x2="23500" y2="28905"/>
                            <a14:foregroundMark x1="23500" y1="22083" x2="23500" y2="22083"/>
                            <a14:foregroundMark x1="13875" y1="31059" x2="13875" y2="31059"/>
                            <a14:foregroundMark x1="15625" y1="22980" x2="15625" y2="22980"/>
                            <a14:foregroundMark x1="6125" y1="34650" x2="6125" y2="34650"/>
                            <a14:foregroundMark x1="8750" y1="25314" x2="8750" y2="25314"/>
                            <a14:foregroundMark x1="8750" y1="22980" x2="8750" y2="22980"/>
                            <a14:foregroundMark x1="9125" y1="24057" x2="9125" y2="24057"/>
                            <a14:foregroundMark x1="42625" y1="82047" x2="42625" y2="82047"/>
                            <a14:foregroundMark x1="75250" y1="70916" x2="75250" y2="70916"/>
                            <a14:foregroundMark x1="76500" y1="73250" x2="76500" y2="73250"/>
                            <a14:foregroundMark x1="77375" y1="74147" x2="77375" y2="74147"/>
                            <a14:foregroundMark x1="69750" y1="58169" x2="69750" y2="58169"/>
                            <a14:foregroundMark x1="64250" y1="56732" x2="64250" y2="56732"/>
                            <a14:foregroundMark x1="64875" y1="60144" x2="64875" y2="60144"/>
                            <a14:foregroundMark x1="64750" y1="58528" x2="64750" y2="58528"/>
                            <a14:foregroundMark x1="65375" y1="57810" x2="65375" y2="57810"/>
                            <a14:foregroundMark x1="65875" y1="64991" x2="65875" y2="64991"/>
                            <a14:foregroundMark x1="57375" y1="67504" x2="57375" y2="67504"/>
                            <a14:foregroundMark x1="60625" y1="61759" x2="60625" y2="61759"/>
                            <a14:foregroundMark x1="61250" y1="65530" x2="61250" y2="65530"/>
                            <a14:foregroundMark x1="8625" y1="50269" x2="8625" y2="50269"/>
                            <a14:foregroundMark x1="20375" y1="75583" x2="20375" y2="75583"/>
                            <a14:foregroundMark x1="21250" y1="79892" x2="21250" y2="79892"/>
                            <a14:foregroundMark x1="40000" y1="74686" x2="40000" y2="74686"/>
                            <a14:foregroundMark x1="41625" y1="79354" x2="41625" y2="79354"/>
                            <a14:foregroundMark x1="44625" y1="73788" x2="44625" y2="73788"/>
                            <a14:foregroundMark x1="18875" y1="68402" x2="18875" y2="68402"/>
                            <a14:foregroundMark x1="20125" y1="73250" x2="20125" y2="73250"/>
                            <a14:foregroundMark x1="23500" y1="28546" x2="23500" y2="28546"/>
                            <a14:foregroundMark x1="23750" y1="26930" x2="23750" y2="26930"/>
                            <a14:foregroundMark x1="23125" y1="24057" x2="23125" y2="24057"/>
                            <a14:foregroundMark x1="38500" y1="29803" x2="38500" y2="29803"/>
                            <a14:foregroundMark x1="38375" y1="24417" x2="38375" y2="24417"/>
                            <a14:foregroundMark x1="38250" y1="22083" x2="38250" y2="22083"/>
                            <a14:foregroundMark x1="38375" y1="22980" x2="38375" y2="22980"/>
                            <a14:foregroundMark x1="50875" y1="14363" x2="50875" y2="14363"/>
                            <a14:foregroundMark x1="50750" y1="10952" x2="50857" y2="18294"/>
                            <a14:foregroundMark x1="37500" y1="29264" x2="37500" y2="29264"/>
                            <a14:foregroundMark x1="45125" y1="43268" x2="45125" y2="43268"/>
                            <a14:foregroundMark x1="44250" y1="39318" x2="44250" y2="39318"/>
                            <a14:foregroundMark x1="44322" y1="41293" x2="44500" y2="44165"/>
                            <a14:foregroundMark x1="44266" y1="40395" x2="44322" y2="41293"/>
                            <a14:foregroundMark x1="44233" y1="39856" x2="44266" y2="40395"/>
                            <a14:foregroundMark x1="44111" y1="37882" x2="44233" y2="39856"/>
                            <a14:foregroundMark x1="44000" y1="36086" x2="44111" y2="37882"/>
                            <a14:foregroundMark x1="44500" y1="44165" x2="44500" y2="44165"/>
                            <a14:foregroundMark x1="49625" y1="66248" x2="58375" y2="67684"/>
                            <a14:foregroundMark x1="39750" y1="71454" x2="39750" y2="71454"/>
                            <a14:backgroundMark x1="32250" y1="34650" x2="32250" y2="34650"/>
                            <a14:backgroundMark x1="10250" y1="82585" x2="10250" y2="82585"/>
                            <a14:backgroundMark x1="38125" y1="78276" x2="38125" y2="78276"/>
                            <a14:backgroundMark x1="48625" y1="74686" x2="48625" y2="74686"/>
                            <a14:backgroundMark x1="38125" y1="79354" x2="38125" y2="79354"/>
                            <a14:backgroundMark x1="32875" y1="94434" x2="32875" y2="94434"/>
                            <a14:backgroundMark x1="20625" y1="89228" x2="20625" y2="89228"/>
                            <a14:backgroundMark x1="48500" y1="73250" x2="48500" y2="73250"/>
                            <a14:backgroundMark x1="37625" y1="74506" x2="37625" y2="74506"/>
                            <a14:backgroundMark x1="71875" y1="56732" x2="71875" y2="56732"/>
                            <a14:backgroundMark x1="73500" y1="61759" x2="71875" y2="56732"/>
                            <a14:backgroundMark x1="67358" y1="57810" x2="67125" y2="57092"/>
                            <a14:backgroundMark x1="69625" y1="64811" x2="67358" y2="57810"/>
                            <a14:backgroundMark x1="67125" y1="57092" x2="67125" y2="55117"/>
                            <a14:backgroundMark x1="62828" y1="60144" x2="62750" y2="59425"/>
                            <a14:backgroundMark x1="63411" y1="65530" x2="62828" y2="60144"/>
                            <a14:backgroundMark x1="63625" y1="67504" x2="63411" y2="65530"/>
                            <a14:backgroundMark x1="78375" y1="71275" x2="82625" y2="77379"/>
                            <a14:backgroundMark x1="71875" y1="68582" x2="71875" y2="68582"/>
                            <a14:backgroundMark x1="64750" y1="56912" x2="64750" y2="56912"/>
                            <a14:backgroundMark x1="64750" y1="57271" x2="64750" y2="57271"/>
                            <a14:backgroundMark x1="53375" y1="69659" x2="54625" y2="74147"/>
                            <a14:backgroundMark x1="57875" y1="60503" x2="57875" y2="64887"/>
                            <a14:backgroundMark x1="76875" y1="60323" x2="75875" y2="56553"/>
                            <a14:backgroundMark x1="75625" y1="54219" x2="75375" y2="55476"/>
                            <a14:backgroundMark x1="54125" y1="63555" x2="53718" y2="64204"/>
                            <a14:backgroundMark x1="59649" y1="65530" x2="60625" y2="69479"/>
                            <a14:backgroundMark x1="59566" y1="65192" x2="59649" y2="65530"/>
                            <a14:backgroundMark x1="59250" y1="63914" x2="59558" y2="65163"/>
                            <a14:backgroundMark x1="89250" y1="39318" x2="90875" y2="47038"/>
                            <a14:backgroundMark x1="90875" y1="47038" x2="91000" y2="47038"/>
                            <a14:backgroundMark x1="5000" y1="38241" x2="7750" y2="46499"/>
                            <a14:backgroundMark x1="6438" y1="50269" x2="5750" y2="52244"/>
                            <a14:backgroundMark x1="7750" y1="46499" x2="6438" y2="50269"/>
                            <a14:backgroundMark x1="18750" y1="81688" x2="20625" y2="91741"/>
                            <a14:backgroundMark x1="43000" y1="77558" x2="47625" y2="80790"/>
                            <a14:backgroundMark x1="41750" y1="71454" x2="41750" y2="71993"/>
                            <a14:backgroundMark x1="41750" y1="70197" x2="41750" y2="71454"/>
                            <a14:backgroundMark x1="37671" y1="71454" x2="37625" y2="70557"/>
                            <a14:backgroundMark x1="38250" y1="82765" x2="37671" y2="71454"/>
                            <a14:backgroundMark x1="48625" y1="75404" x2="47250" y2="77738"/>
                            <a14:backgroundMark x1="48875" y1="74686" x2="48000" y2="71813"/>
                            <a14:backgroundMark x1="34000" y1="94434" x2="31875" y2="93716"/>
                            <a14:backgroundMark x1="34125" y1="94614" x2="35000" y2="97666"/>
                            <a14:backgroundMark x1="35625" y1="92460" x2="35625" y2="92460"/>
                            <a14:backgroundMark x1="31250" y1="91023" x2="31250" y2="94255"/>
                            <a14:backgroundMark x1="20000" y1="65350" x2="20000" y2="65350"/>
                            <a14:backgroundMark x1="19500" y1="63914" x2="19500" y2="63914"/>
                            <a14:backgroundMark x1="21000" y1="72711" x2="21000" y2="72711"/>
                            <a14:backgroundMark x1="21625" y1="75045" x2="21625" y2="75045"/>
                            <a14:backgroundMark x1="25970" y1="26930" x2="27250" y2="30700"/>
                            <a14:backgroundMark x1="24994" y1="24057" x2="25970" y2="26930"/>
                            <a14:backgroundMark x1="24750" y1="23339" x2="24994" y2="24057"/>
                            <a14:backgroundMark x1="27250" y1="30700" x2="31375" y2="36625"/>
                            <a14:backgroundMark x1="31375" y1="36625" x2="35000" y2="29982"/>
                            <a14:backgroundMark x1="35208" y1="29264" x2="35625" y2="27828"/>
                            <a14:backgroundMark x1="35000" y1="29982" x2="35208" y2="29264"/>
                            <a14:backgroundMark x1="34625" y1="33932" x2="34625" y2="33932"/>
                            <a14:backgroundMark x1="41750" y1="32136" x2="41750" y2="32136"/>
                            <a14:backgroundMark x1="42000" y1="35189" x2="42000" y2="35189"/>
                            <a14:backgroundMark x1="37542" y1="22980" x2="38375" y2="20826"/>
                            <a14:backgroundMark x1="36500" y1="25673" x2="37542" y2="22980"/>
                            <a14:backgroundMark x1="41500" y1="30521" x2="41500" y2="30521"/>
                            <a14:backgroundMark x1="40375" y1="31418" x2="40375" y2="31418"/>
                            <a14:backgroundMark x1="40000" y1="30162" x2="40000" y2="30162"/>
                            <a14:backgroundMark x1="40750" y1="33752" x2="40750" y2="33752"/>
                            <a14:backgroundMark x1="40750" y1="36984" x2="40750" y2="36984"/>
                            <a14:backgroundMark x1="41500" y1="39497" x2="41500" y2="39497"/>
                            <a14:backgroundMark x1="47125" y1="41472" x2="47125" y2="41472"/>
                            <a14:backgroundMark x1="46625" y1="44883" x2="46625" y2="44883"/>
                            <a14:backgroundMark x1="49000" y1="43088" x2="49000" y2="43088"/>
                            <a14:backgroundMark x1="56625" y1="22442" x2="56625" y2="63196"/>
                            <a14:backgroundMark x1="56625" y1="63196" x2="59750" y2="26571"/>
                            <a14:backgroundMark x1="59750" y1="26571" x2="59625" y2="25135"/>
                            <a14:backgroundMark x1="50750" y1="27648" x2="50750" y2="27648"/>
                            <a14:backgroundMark x1="50125" y1="28905" x2="50125" y2="28905"/>
                            <a14:backgroundMark x1="46375" y1="26571" x2="51000" y2="33573"/>
                            <a14:backgroundMark x1="51000" y1="33573" x2="52125" y2="36804"/>
                            <a14:backgroundMark x1="47625" y1="25135" x2="52625" y2="25314"/>
                            <a14:backgroundMark x1="40875" y1="36445" x2="40875" y2="36445"/>
                            <a14:backgroundMark x1="43250" y1="37882" x2="43250" y2="37882"/>
                            <a14:backgroundMark x1="43375" y1="41293" x2="43375" y2="41293"/>
                            <a14:backgroundMark x1="42375" y1="40395" x2="42375" y2="40395"/>
                            <a14:backgroundMark x1="43250" y1="43986" x2="43250" y2="43986"/>
                            <a14:backgroundMark x1="43625" y1="39856" x2="43625" y2="39856"/>
                            <a14:backgroundMark x1="48875" y1="52244" x2="48875" y2="52244"/>
                            <a14:backgroundMark x1="47750" y1="50449" x2="47750" y2="50449"/>
                            <a14:backgroundMark x1="48875" y1="46140" x2="51500" y2="54219"/>
                            <a14:backgroundMark x1="51500" y1="54219" x2="51500" y2="54219"/>
                            <a14:backgroundMark x1="49000" y1="56553" x2="53250" y2="62298"/>
                            <a14:backgroundMark x1="53250" y1="62298" x2="53250" y2="62298"/>
                            <a14:backgroundMark x1="50375" y1="70377" x2="52125" y2="78097"/>
                            <a14:backgroundMark x1="57000" y1="70377" x2="59125" y2="73250"/>
                            <a14:backgroundMark x1="50125" y1="64632" x2="50125" y2="64632"/>
                            <a14:backgroundMark x1="43375" y1="73788" x2="43375" y2="73788"/>
                            <a14:backgroundMark x1="50625" y1="21903" x2="50625" y2="21903"/>
                            <a14:backgroundMark x1="50375" y1="21724" x2="50375" y2="21724"/>
                            <a14:backgroundMark x1="51000" y1="28546" x2="51000" y2="28546"/>
                            <a14:backgroundMark x1="50750" y1="27289" x2="50875" y2="29803"/>
                            <a14:backgroundMark x1="59000" y1="35548" x2="59500" y2="50449"/>
                            <a14:backgroundMark x1="46875" y1="21544" x2="52000" y2="20467"/>
                            <a14:backgroundMark x1="52000" y1="20467" x2="50125" y2="21903"/>
                            <a14:backgroundMark x1="30250" y1="43986" x2="30250" y2="43986"/>
                            <a14:backgroundMark x1="33875" y1="37343" x2="33875" y2="37343"/>
                            <a14:backgroundMark x1="32625" y1="39318" x2="32625" y2="39318"/>
                            <a14:backgroundMark x1="44250" y1="35727" x2="44250" y2="35727"/>
                            <a14:backgroundMark x1="46875" y1="48833" x2="46875" y2="48833"/>
                            <a14:backgroundMark x1="29375" y1="42729" x2="29375" y2="42729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92" t="20576" r="40249" b="3649"/>
              <a:stretch/>
            </p:blipFill>
            <p:spPr bwMode="auto">
              <a:xfrm>
                <a:off x="5094951" y="2138668"/>
                <a:ext cx="2798232" cy="26960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6" descr="Как Пруссия стала великой. | Пикабу">
                <a:extLst>
                  <a:ext uri="{FF2B5EF4-FFF2-40B4-BE49-F238E27FC236}">
                    <a16:creationId xmlns:a16="http://schemas.microsoft.com/office/drawing/2014/main" id="{97AFB419-5E0C-478C-A49C-93DB881C62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23160" b="75943" l="73375" r="96875">
                            <a14:foregroundMark x1="93000" y1="27648" x2="93000" y2="27648"/>
                            <a14:foregroundMark x1="93250" y1="25494" x2="93250" y2="25494"/>
                            <a14:foregroundMark x1="94250" y1="23878" x2="94250" y2="23878"/>
                            <a14:foregroundMark x1="93000" y1="24237" x2="93000" y2="24237"/>
                            <a14:foregroundMark x1="94375" y1="24776" x2="94375" y2="24776"/>
                            <a14:foregroundMark x1="94625" y1="25853" x2="94625" y2="25853"/>
                            <a14:foregroundMark x1="87625" y1="25673" x2="87625" y2="25673"/>
                            <a14:foregroundMark x1="86375" y1="24057" x2="86375" y2="24057"/>
                            <a14:foregroundMark x1="85375" y1="23698" x2="85375" y2="23698"/>
                            <a14:foregroundMark x1="84000" y1="25853" x2="84000" y2="25853"/>
                            <a14:foregroundMark x1="75875" y1="70377" x2="75875" y2="70377"/>
                            <a14:foregroundMark x1="74875" y1="70377" x2="74875" y2="70377"/>
                            <a14:foregroundMark x1="76125" y1="73429" x2="76125" y2="73429"/>
                            <a14:foregroundMark x1="76750" y1="73250" x2="76750" y2="73250"/>
                            <a14:foregroundMark x1="75625" y1="73070" x2="75625" y2="73070"/>
                            <a14:foregroundMark x1="77625" y1="74147" x2="77625" y2="74147"/>
                            <a14:foregroundMark x1="73750" y1="70557" x2="73750" y2="70557"/>
                            <a14:foregroundMark x1="73375" y1="70736" x2="73375" y2="70736"/>
                            <a14:foregroundMark x1="87000" y1="74865" x2="87000" y2="74865"/>
                            <a14:foregroundMark x1="88750" y1="75943" x2="88750" y2="75943"/>
                            <a14:foregroundMark x1="87125" y1="24596" x2="87125" y2="24596"/>
                            <a14:foregroundMark x1="76250" y1="47397" x2="76250" y2="47397"/>
                            <a14:foregroundMark x1="76000" y1="48833" x2="76000" y2="48833"/>
                            <a14:foregroundMark x1="92250" y1="29264" x2="92250" y2="29264"/>
                            <a14:foregroundMark x1="88875" y1="26391" x2="88875" y2="26391"/>
                            <a14:foregroundMark x1="89625" y1="27648" x2="89625" y2="27648"/>
                            <a14:foregroundMark x1="84500" y1="29803" x2="84500" y2="29803"/>
                            <a14:foregroundMark x1="84375" y1="30880" x2="84375" y2="30880"/>
                            <a14:foregroundMark x1="89125" y1="51885" x2="89125" y2="51885"/>
                            <a14:foregroundMark x1="90125" y1="51885" x2="90125" y2="51885"/>
                            <a14:foregroundMark x1="90500" y1="52603" x2="90500" y2="52603"/>
                            <a14:foregroundMark x1="92750" y1="23878" x2="92750" y2="23878"/>
                            <a14:foregroundMark x1="94375" y1="23160" x2="94375" y2="23160"/>
                            <a14:foregroundMark x1="93875" y1="23698" x2="93875" y2="23698"/>
                            <a14:backgroundMark x1="77625" y1="35189" x2="77625" y2="35189"/>
                            <a14:backgroundMark x1="78625" y1="33214" x2="78625" y2="33214"/>
                            <a14:backgroundMark x1="78125" y1="32496" x2="78125" y2="32496"/>
                            <a14:backgroundMark x1="77375" y1="30700" x2="77375" y2="35727"/>
                            <a14:backgroundMark x1="77375" y1="35727" x2="76000" y2="42370"/>
                            <a14:backgroundMark x1="81875" y1="28187" x2="80875" y2="33752"/>
                            <a14:backgroundMark x1="80875" y1="33752" x2="77625" y2="40395"/>
                            <a14:backgroundMark x1="88625" y1="38420" x2="89875" y2="43447"/>
                            <a14:backgroundMark x1="89875" y1="43447" x2="89625" y2="46858"/>
                            <a14:backgroundMark x1="75343" y1="48833" x2="74625" y2="59605"/>
                            <a14:backgroundMark x1="75439" y1="47397" x2="75343" y2="48833"/>
                            <a14:backgroundMark x1="75750" y1="42729" x2="75439" y2="47397"/>
                            <a14:backgroundMark x1="89375" y1="31777" x2="89375" y2="31777"/>
                            <a14:backgroundMark x1="90328" y1="29264" x2="90250" y2="30880"/>
                            <a14:backgroundMark x1="90406" y1="27648" x2="90328" y2="29264"/>
                            <a14:backgroundMark x1="90466" y1="26391" x2="90406" y2="27648"/>
                            <a14:backgroundMark x1="90500" y1="25673" x2="90466" y2="26391"/>
                            <a14:backgroundMark x1="90250" y1="30880" x2="88750" y2="31418"/>
                            <a14:backgroundMark x1="82750" y1="31777" x2="82750" y2="3177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770" t="21073" r="101" b="20801"/>
              <a:stretch/>
            </p:blipFill>
            <p:spPr bwMode="auto">
              <a:xfrm>
                <a:off x="6494067" y="2217486"/>
                <a:ext cx="1967545" cy="27336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" name="Группа 11">
              <a:extLst>
                <a:ext uri="{FF2B5EF4-FFF2-40B4-BE49-F238E27FC236}">
                  <a16:creationId xmlns:a16="http://schemas.microsoft.com/office/drawing/2014/main" id="{3330DC27-586F-4FA6-9483-6D9C8A186221}"/>
                </a:ext>
              </a:extLst>
            </p:cNvPr>
            <p:cNvGrpSpPr/>
            <p:nvPr/>
          </p:nvGrpSpPr>
          <p:grpSpPr>
            <a:xfrm>
              <a:off x="4128982" y="448848"/>
              <a:ext cx="1967018" cy="1548775"/>
              <a:chOff x="749678" y="914400"/>
              <a:chExt cx="1967018" cy="154877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BA073EA-027C-4E91-A316-8C8FA0FAFC88}"/>
                  </a:ext>
                </a:extLst>
              </p:cNvPr>
              <p:cNvSpPr txBox="1"/>
              <p:nvPr/>
            </p:nvSpPr>
            <p:spPr>
              <a:xfrm>
                <a:off x="851917" y="2093843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Пруссия </a:t>
                </a:r>
              </a:p>
            </p:txBody>
          </p:sp>
          <p:pic>
            <p:nvPicPr>
              <p:cNvPr id="14" name="Picture 6" descr="Флаг Пруссии">
                <a:extLst>
                  <a:ext uri="{FF2B5EF4-FFF2-40B4-BE49-F238E27FC236}">
                    <a16:creationId xmlns:a16="http://schemas.microsoft.com/office/drawing/2014/main" id="{8B00B92B-01DE-472F-803A-15BD4BAC775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678" y="914400"/>
                <a:ext cx="1967018" cy="1180211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5" name="Группа 4"/>
          <p:cNvGrpSpPr/>
          <p:nvPr/>
        </p:nvGrpSpPr>
        <p:grpSpPr>
          <a:xfrm>
            <a:off x="7392876" y="412867"/>
            <a:ext cx="3471448" cy="5257878"/>
            <a:chOff x="7392876" y="412867"/>
            <a:chExt cx="3471448" cy="5257878"/>
          </a:xfrm>
        </p:grpSpPr>
        <p:pic>
          <p:nvPicPr>
            <p:cNvPr id="4104" name="Picture 8" descr="Британская армия XVIII века | Пикабу">
              <a:extLst>
                <a:ext uri="{FF2B5EF4-FFF2-40B4-BE49-F238E27FC236}">
                  <a16:creationId xmlns:a16="http://schemas.microsoft.com/office/drawing/2014/main" id="{F99CFFBE-DAD3-4EAE-AB20-1F9F00B76B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981" b="89977" l="9918" r="89946">
                          <a14:foregroundMark x1="89538" y1="47902" x2="89538" y2="47902"/>
                          <a14:foregroundMark x1="88587" y1="55478" x2="88587" y2="55478"/>
                          <a14:foregroundMark x1="88587" y1="58392" x2="88587" y2="58392"/>
                          <a14:foregroundMark x1="89538" y1="60490" x2="89538" y2="60490"/>
                          <a14:foregroundMark x1="77174" y1="17949" x2="77174" y2="17949"/>
                          <a14:foregroundMark x1="80571" y1="17832" x2="80571" y2="17832"/>
                          <a14:foregroundMark x1="79348" y1="17599" x2="79348" y2="17599"/>
                          <a14:foregroundMark x1="75408" y1="70862" x2="75408" y2="70862"/>
                          <a14:foregroundMark x1="80571" y1="85082" x2="80571" y2="85082"/>
                          <a14:foregroundMark x1="80978" y1="83916" x2="80978" y2="83916"/>
                          <a14:foregroundMark x1="83016" y1="84848" x2="83016" y2="84848"/>
                          <a14:foregroundMark x1="34647" y1="42075" x2="34647" y2="42075"/>
                          <a14:foregroundMark x1="33288" y1="29720" x2="34103" y2="40443"/>
                          <a14:foregroundMark x1="31250" y1="1981" x2="32609" y2="19347"/>
                          <a14:foregroundMark x1="88451" y1="52564" x2="89130" y2="64103"/>
                          <a14:foregroundMark x1="47418" y1="68765" x2="47962" y2="83800"/>
                          <a14:foregroundMark x1="47962" y1="83800" x2="42663" y2="86597"/>
                          <a14:foregroundMark x1="51766" y1="75524" x2="51766" y2="75524"/>
                          <a14:foregroundMark x1="51223" y1="81119" x2="51223" y2="81119"/>
                          <a14:foregroundMark x1="39130" y1="79953" x2="39130" y2="79953"/>
                          <a14:foregroundMark x1="40897" y1="82168" x2="40897" y2="82168"/>
                          <a14:foregroundMark x1="40625" y1="76923" x2="40625" y2="76923"/>
                          <a14:foregroundMark x1="40625" y1="76107" x2="40625" y2="76107"/>
                          <a14:foregroundMark x1="28533" y1="73193" x2="28533" y2="73193"/>
                          <a14:foregroundMark x1="29891" y1="78089" x2="29891" y2="78089"/>
                          <a14:foregroundMark x1="28668" y1="78089" x2="28668" y2="78089"/>
                          <a14:foregroundMark x1="15489" y1="81585" x2="15489" y2="81585"/>
                          <a14:foregroundMark x1="13859" y1="80536" x2="13859" y2="80536"/>
                          <a14:foregroundMark x1="32065" y1="79837" x2="32065" y2="79837"/>
                          <a14:foregroundMark x1="30571" y1="79604" x2="30571" y2="79604"/>
                          <a14:foregroundMark x1="30978" y1="79254" x2="30978" y2="79254"/>
                          <a14:foregroundMark x1="32337" y1="78671" x2="32337" y2="78671"/>
                          <a14:foregroundMark x1="30299" y1="79953" x2="30299" y2="79953"/>
                          <a14:foregroundMark x1="30978" y1="80186" x2="30978" y2="80186"/>
                          <a14:foregroundMark x1="31386" y1="79371" x2="31386" y2="79371"/>
                          <a14:foregroundMark x1="29348" y1="79837" x2="30571" y2="78788"/>
                          <a14:foregroundMark x1="72826" y1="83683" x2="76087" y2="86131"/>
                          <a14:foregroundMark x1="15897" y1="67016" x2="15897" y2="67016"/>
                          <a14:foregroundMark x1="14946" y1="71329" x2="14946" y2="71329"/>
                          <a14:foregroundMark x1="17935" y1="78438" x2="17935" y2="78438"/>
                          <a14:backgroundMark x1="35462" y1="24126" x2="35462" y2="24126"/>
                          <a14:backgroundMark x1="64130" y1="21445" x2="64130" y2="21445"/>
                          <a14:backgroundMark x1="63587" y1="21096" x2="63587" y2="21096"/>
                          <a14:backgroundMark x1="63587" y1="19464" x2="63587" y2="19464"/>
                          <a14:backgroundMark x1="75408" y1="12005" x2="75408" y2="12005"/>
                          <a14:backgroundMark x1="68886" y1="10490" x2="63315" y2="33800"/>
                          <a14:backgroundMark x1="63315" y1="33800" x2="58424" y2="43706"/>
                          <a14:backgroundMark x1="55571" y1="30536" x2="56386" y2="47669"/>
                          <a14:backgroundMark x1="56386" y1="47669" x2="58016" y2="50000"/>
                          <a14:backgroundMark x1="70652" y1="26457" x2="70652" y2="26457"/>
                          <a14:backgroundMark x1="72011" y1="24942" x2="70652" y2="29021"/>
                          <a14:backgroundMark x1="35054" y1="24592" x2="37092" y2="30186"/>
                          <a14:backgroundMark x1="89538" y1="66667" x2="88451" y2="71678"/>
                          <a14:backgroundMark x1="78668" y1="67249" x2="77582" y2="73427"/>
                          <a14:backgroundMark x1="13859" y1="78205" x2="13859" y2="78205"/>
                          <a14:backgroundMark x1="21332" y1="64103" x2="21332" y2="64103"/>
                          <a14:backgroundMark x1="20788" y1="64569" x2="20788" y2="64569"/>
                          <a14:backgroundMark x1="31386" y1="68648" x2="34103" y2="75175"/>
                          <a14:backgroundMark x1="31066" y1="80186" x2="30571" y2="81002"/>
                          <a14:backgroundMark x1="31277" y1="79837" x2="31066" y2="80186"/>
                          <a14:backgroundMark x1="31418" y1="79604" x2="31277" y2="79837"/>
                          <a14:backgroundMark x1="31630" y1="79254" x2="31418" y2="79604"/>
                          <a14:backgroundMark x1="31984" y1="78671" x2="31630" y2="79254"/>
                          <a14:backgroundMark x1="32337" y1="78089" x2="31984" y2="78671"/>
                          <a14:backgroundMark x1="34103" y1="75175" x2="32337" y2="78089"/>
                          <a14:backgroundMark x1="44429" y1="69347" x2="45245" y2="72596"/>
                          <a14:backgroundMark x1="45477" y1="79018" x2="43478" y2="83916"/>
                          <a14:backgroundMark x1="55299" y1="68182" x2="57745" y2="85781"/>
                          <a14:backgroundMark x1="57745" y1="85781" x2="55707" y2="90443"/>
                          <a14:backgroundMark x1="58016" y1="50816" x2="61821" y2="65501"/>
                          <a14:backgroundMark x1="61821" y1="65501" x2="64538" y2="69930"/>
                          <a14:backgroundMark x1="52853" y1="39627" x2="52582" y2="45455"/>
                          <a14:backgroundMark x1="27582" y1="26457" x2="31300" y2="34033"/>
                          <a14:backgroundMark x1="35462" y1="29138" x2="35442" y2="29600"/>
                          <a14:backgroundMark x1="29891" y1="43240" x2="29891" y2="43240"/>
                          <a14:backgroundMark x1="29891" y1="43473" x2="29891" y2="43473"/>
                          <a14:backgroundMark x1="29212" y1="42308" x2="29212" y2="42308"/>
                          <a14:backgroundMark x1="28668" y1="42075" x2="30571" y2="44872"/>
                          <a14:backgroundMark x1="83696" y1="79021" x2="83696" y2="79021"/>
                          <a14:backgroundMark x1="71467" y1="80186" x2="71467" y2="80186"/>
                          <a14:backgroundMark x1="21332" y1="67016" x2="22826" y2="77855"/>
                          <a14:backgroundMark x1="11549" y1="66667" x2="10870" y2="77506"/>
                          <a14:backgroundMark x1="32745" y1="66434" x2="32745" y2="664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2876" y="1624157"/>
              <a:ext cx="3471448" cy="4046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C6D11648-C4A4-4430-96D3-64C644A9C84D}"/>
                </a:ext>
              </a:extLst>
            </p:cNvPr>
            <p:cNvGrpSpPr/>
            <p:nvPr/>
          </p:nvGrpSpPr>
          <p:grpSpPr>
            <a:xfrm>
              <a:off x="8145090" y="412867"/>
              <a:ext cx="1967019" cy="1548775"/>
              <a:chOff x="3176246" y="914400"/>
              <a:chExt cx="1967019" cy="1548775"/>
            </a:xfrm>
          </p:grpSpPr>
          <p:pic>
            <p:nvPicPr>
              <p:cNvPr id="17" name="Picture 4" descr="Флаг Великобритании">
                <a:extLst>
                  <a:ext uri="{FF2B5EF4-FFF2-40B4-BE49-F238E27FC236}">
                    <a16:creationId xmlns:a16="http://schemas.microsoft.com/office/drawing/2014/main" id="{C59BB19D-888A-4C21-8720-2AEF8C6FDF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246" y="914400"/>
                <a:ext cx="1967019" cy="11794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651AB77-7F84-4395-BA97-F2077F659C48}"/>
                  </a:ext>
                </a:extLst>
              </p:cNvPr>
              <p:cNvSpPr txBox="1"/>
              <p:nvPr/>
            </p:nvSpPr>
            <p:spPr>
              <a:xfrm>
                <a:off x="3278485" y="2093843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Англия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26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4316721" y="546712"/>
            <a:ext cx="3253758" cy="5217880"/>
            <a:chOff x="4316721" y="546712"/>
            <a:chExt cx="3253758" cy="5217880"/>
          </a:xfrm>
        </p:grpSpPr>
        <p:pic>
          <p:nvPicPr>
            <p:cNvPr id="5" name="Picture 2" descr="АВСТРИЯ в 18 веке. - Форум">
              <a:extLst>
                <a:ext uri="{FF2B5EF4-FFF2-40B4-BE49-F238E27FC236}">
                  <a16:creationId xmlns:a16="http://schemas.microsoft.com/office/drawing/2014/main" id="{B571795C-7099-4D0C-BD38-5AFA16B5CF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4844" b="90430" l="6595" r="90444">
                          <a14:foregroundMark x1="47779" y1="35352" x2="47779" y2="35352"/>
                          <a14:foregroundMark x1="49125" y1="35254" x2="49125" y2="35254"/>
                          <a14:foregroundMark x1="49125" y1="38867" x2="49125" y2="38867"/>
                          <a14:foregroundMark x1="46568" y1="39941" x2="46568" y2="39941"/>
                          <a14:foregroundMark x1="44145" y1="41406" x2="44145" y2="41406"/>
                          <a14:foregroundMark x1="45491" y1="34766" x2="45491" y2="34766"/>
                          <a14:foregroundMark x1="34186" y1="42090" x2="34186" y2="42090"/>
                          <a14:foregroundMark x1="32301" y1="21973" x2="32301" y2="21973"/>
                          <a14:foregroundMark x1="34455" y1="22168" x2="34455" y2="22168"/>
                          <a14:foregroundMark x1="32301" y1="19043" x2="32301" y2="19043"/>
                          <a14:foregroundMark x1="31629" y1="16211" x2="31629" y2="16211"/>
                          <a14:foregroundMark x1="31898" y1="15039" x2="31898" y2="15039"/>
                          <a14:foregroundMark x1="13863" y1="43555" x2="13863" y2="43555"/>
                          <a14:foregroundMark x1="10633" y1="44727" x2="10633" y2="44727"/>
                          <a14:foregroundMark x1="11575" y1="60938" x2="11575" y2="60938"/>
                          <a14:foregroundMark x1="12113" y1="62500" x2="12113" y2="62500"/>
                          <a14:foregroundMark x1="10902" y1="56934" x2="10902" y2="56934"/>
                          <a14:foregroundMark x1="9690" y1="65625" x2="9690" y2="65625"/>
                          <a14:foregroundMark x1="9287" y1="62988" x2="9287" y2="62988"/>
                          <a14:foregroundMark x1="8883" y1="64453" x2="8883" y2="64453"/>
                          <a14:foregroundMark x1="6729" y1="71875" x2="6729" y2="71875"/>
                          <a14:foregroundMark x1="44549" y1="87402" x2="44549" y2="87402"/>
                          <a14:foregroundMark x1="40108" y1="90527" x2="40108" y2="90527"/>
                          <a14:foregroundMark x1="43338" y1="67188" x2="43338" y2="67188"/>
                          <a14:foregroundMark x1="52086" y1="69531" x2="52086" y2="69531"/>
                          <a14:foregroundMark x1="48183" y1="55078" x2="48183" y2="55078"/>
                          <a14:foregroundMark x1="56124" y1="44922" x2="56124" y2="44922"/>
                          <a14:foregroundMark x1="32571" y1="58496" x2="32571" y2="58496"/>
                          <a14:foregroundMark x1="32167" y1="56641" x2="32167" y2="56641"/>
                          <a14:foregroundMark x1="34859" y1="58984" x2="34859" y2="58984"/>
                          <a14:foregroundMark x1="31629" y1="56250" x2="31629" y2="56250"/>
                          <a14:foregroundMark x1="30013" y1="59668" x2="30013" y2="59668"/>
                          <a14:foregroundMark x1="59354" y1="65332" x2="59354" y2="65332"/>
                          <a14:foregroundMark x1="60700" y1="69336" x2="59354" y2="66016"/>
                          <a14:foregroundMark x1="79542" y1="65527" x2="81965" y2="57617"/>
                          <a14:foregroundMark x1="81965" y1="57617" x2="79542" y2="44727"/>
                          <a14:foregroundMark x1="79542" y1="44727" x2="82503" y2="38281"/>
                          <a14:foregroundMark x1="82503" y1="38281" x2="82773" y2="29883"/>
                          <a14:foregroundMark x1="88829" y1="64355" x2="85599" y2="55762"/>
                          <a14:foregroundMark x1="15343" y1="85547" x2="14401" y2="65625"/>
                          <a14:foregroundMark x1="14401" y1="65625" x2="17766" y2="59473"/>
                          <a14:foregroundMark x1="17766" y1="59473" x2="17093" y2="31738"/>
                          <a14:foregroundMark x1="11306" y1="53125" x2="10498" y2="46289"/>
                          <a14:foregroundMark x1="10498" y1="46289" x2="16824" y2="41602"/>
                          <a14:foregroundMark x1="16824" y1="41602" x2="29341" y2="43555"/>
                          <a14:foregroundMark x1="26783" y1="71680" x2="26783" y2="82227"/>
                          <a14:foregroundMark x1="74697" y1="57422" x2="74697" y2="57422"/>
                          <a14:foregroundMark x1="74293" y1="58789" x2="74293" y2="58789"/>
                          <a14:foregroundMark x1="74697" y1="61328" x2="74697" y2="61328"/>
                          <a14:foregroundMark x1="75639" y1="62598" x2="75639" y2="62598"/>
                          <a14:foregroundMark x1="90444" y1="63770" x2="90444" y2="63770"/>
                          <a14:foregroundMark x1="89233" y1="61816" x2="89233" y2="61816"/>
                          <a14:foregroundMark x1="89502" y1="62305" x2="89502" y2="62305"/>
                          <a14:foregroundMark x1="88291" y1="62109" x2="88291" y2="62109"/>
                          <a14:foregroundMark x1="89502" y1="60645" x2="89502" y2="60645"/>
                          <a14:foregroundMark x1="75370" y1="31348" x2="83176" y2="29199"/>
                          <a14:foregroundMark x1="83176" y1="29199" x2="87349" y2="31348"/>
                          <a14:foregroundMark x1="81157" y1="28906" x2="77927" y2="30176"/>
                          <a14:foregroundMark x1="43069" y1="42285" x2="43069" y2="42285"/>
                          <a14:foregroundMark x1="32571" y1="83594" x2="32571" y2="83594"/>
                          <a14:foregroundMark x1="39166" y1="82227" x2="39166" y2="82227"/>
                          <a14:foregroundMark x1="39435" y1="83398" x2="39435" y2="83398"/>
                          <a14:foregroundMark x1="38627" y1="81836" x2="38627" y2="81836"/>
                          <a14:foregroundMark x1="39166" y1="83203" x2="39166" y2="83203"/>
                          <a14:backgroundMark x1="59085" y1="75879" x2="59085" y2="75879"/>
                          <a14:backgroundMark x1="73351" y1="68555" x2="73351" y2="68555"/>
                          <a14:backgroundMark x1="61373" y1="86426" x2="61373" y2="86426"/>
                          <a14:backgroundMark x1="87079" y1="80859" x2="87079" y2="80859"/>
                          <a14:backgroundMark x1="81830" y1="83008" x2="81830" y2="83008"/>
                          <a14:backgroundMark x1="72275" y1="80664" x2="72275" y2="80664"/>
                          <a14:backgroundMark x1="58008" y1="80469" x2="58008" y2="80469"/>
                          <a14:backgroundMark x1="21131" y1="83203" x2="21131" y2="83203"/>
                          <a14:backgroundMark x1="29610" y1="50488" x2="29610" y2="50488"/>
                          <a14:backgroundMark x1="37550" y1="62793" x2="37550" y2="62793"/>
                          <a14:backgroundMark x1="35666" y1="62988" x2="41050" y2="82031"/>
                          <a14:backgroundMark x1="58816" y1="82031" x2="58277" y2="88770"/>
                          <a14:backgroundMark x1="34455" y1="72461" x2="36205" y2="85352"/>
                          <a14:backgroundMark x1="27995" y1="48047" x2="30148" y2="54590"/>
                          <a14:backgroundMark x1="28533" y1="62207" x2="30956" y2="679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7" t="13463" r="3385" b="6087"/>
            <a:stretch/>
          </p:blipFill>
          <p:spPr bwMode="auto">
            <a:xfrm>
              <a:off x="4316721" y="1894196"/>
              <a:ext cx="3253758" cy="3870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717AA950-7A38-43AC-811A-B4DC8AECAC69}"/>
                </a:ext>
              </a:extLst>
            </p:cNvPr>
            <p:cNvGrpSpPr/>
            <p:nvPr/>
          </p:nvGrpSpPr>
          <p:grpSpPr>
            <a:xfrm>
              <a:off x="4839863" y="546712"/>
              <a:ext cx="1967018" cy="1539658"/>
              <a:chOff x="5602813" y="923517"/>
              <a:chExt cx="1967018" cy="1539658"/>
            </a:xfrm>
          </p:grpSpPr>
          <p:pic>
            <p:nvPicPr>
              <p:cNvPr id="7" name="Picture 8" descr="https://upload.wikimedia.org/wikipedia/commons/thumb/7/7a/Flag_of_the_Habsburg_Monarchy.svg/125px-Flag_of_the_Habsburg_Monarchy.svg.png">
                <a:extLst>
                  <a:ext uri="{FF2B5EF4-FFF2-40B4-BE49-F238E27FC236}">
                    <a16:creationId xmlns:a16="http://schemas.microsoft.com/office/drawing/2014/main" id="{DA920537-2A83-4A52-9EA7-AC94CBFD16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02813" y="923517"/>
                <a:ext cx="1967018" cy="11703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EB97021-C646-462B-B981-2E09D3AC5C0A}"/>
                  </a:ext>
                </a:extLst>
              </p:cNvPr>
              <p:cNvSpPr txBox="1"/>
              <p:nvPr/>
            </p:nvSpPr>
            <p:spPr>
              <a:xfrm>
                <a:off x="5694150" y="2093843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Австрия </a:t>
                </a:r>
              </a:p>
            </p:txBody>
          </p:sp>
        </p:grpSp>
        <p:sp>
          <p:nvSpPr>
            <p:cNvPr id="4" name="AutoShape 4" descr="Французская артиллерия XVII-XVIII века. Часть 3. franart-17-4.php">
              <a:extLst>
                <a:ext uri="{FF2B5EF4-FFF2-40B4-BE49-F238E27FC236}">
                  <a16:creationId xmlns:a16="http://schemas.microsoft.com/office/drawing/2014/main" id="{A96FA7CF-242A-448C-BC28-F7F093B8E35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43600" y="3276600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7739270" y="598866"/>
            <a:ext cx="4004573" cy="5310729"/>
            <a:chOff x="7739270" y="598866"/>
            <a:chExt cx="4004573" cy="5310729"/>
          </a:xfrm>
        </p:grpSpPr>
        <p:pic>
          <p:nvPicPr>
            <p:cNvPr id="5126" name="Picture 6" descr="Французская артиллерия XVII-XVIII века. Часть 3. franart-17-4.php">
              <a:extLst>
                <a:ext uri="{FF2B5EF4-FFF2-40B4-BE49-F238E27FC236}">
                  <a16:creationId xmlns:a16="http://schemas.microsoft.com/office/drawing/2014/main" id="{205EEFDD-9BAD-46D5-A0E2-20BDC05B6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362" b="95745" l="2326" r="94884">
                          <a14:foregroundMark x1="89767" y1="67660" x2="89767" y2="67660"/>
                          <a14:foregroundMark x1="93953" y1="55319" x2="93953" y2="55319"/>
                          <a14:foregroundMark x1="94884" y1="73191" x2="94884" y2="73191"/>
                          <a14:foregroundMark x1="92093" y1="87234" x2="92093" y2="87234"/>
                          <a14:foregroundMark x1="89767" y1="82979" x2="89767" y2="82979"/>
                          <a14:foregroundMark x1="90233" y1="89362" x2="90233" y2="89362"/>
                          <a14:foregroundMark x1="90698" y1="96170" x2="90698" y2="96170"/>
                          <a14:foregroundMark x1="75349" y1="85106" x2="75349" y2="85106"/>
                          <a14:foregroundMark x1="72093" y1="91489" x2="72093" y2="91489"/>
                          <a14:foregroundMark x1="70698" y1="93617" x2="70698" y2="93617"/>
                          <a14:foregroundMark x1="73023" y1="93617" x2="73023" y2="93617"/>
                          <a14:foregroundMark x1="67442" y1="92766" x2="67442" y2="92766"/>
                          <a14:foregroundMark x1="66047" y1="90638" x2="66047" y2="90638"/>
                          <a14:foregroundMark x1="92558" y1="45957" x2="92558" y2="45957"/>
                          <a14:foregroundMark x1="7907" y1="58723" x2="7907" y2="58723"/>
                          <a14:foregroundMark x1="2326" y1="62979" x2="2326" y2="62979"/>
                          <a14:foregroundMark x1="11628" y1="85106" x2="11628" y2="85106"/>
                          <a14:foregroundMark x1="12558" y1="87660" x2="12558" y2="87660"/>
                          <a14:foregroundMark x1="13953" y1="87660" x2="13953" y2="87660"/>
                          <a14:foregroundMark x1="54884" y1="24681" x2="54884" y2="24681"/>
                          <a14:foregroundMark x1="58140" y1="23830" x2="58140" y2="23830"/>
                          <a14:foregroundMark x1="65581" y1="46383" x2="65581" y2="46383"/>
                          <a14:foregroundMark x1="40930" y1="25532" x2="40930" y2="25532"/>
                          <a14:foregroundMark x1="43721" y1="21277" x2="43721" y2="21277"/>
                          <a14:foregroundMark x1="40930" y1="21702" x2="40930" y2="21702"/>
                          <a14:foregroundMark x1="38140" y1="22979" x2="38140" y2="22979"/>
                          <a14:foregroundMark x1="39535" y1="21702" x2="39535" y2="21702"/>
                          <a14:foregroundMark x1="44651" y1="20851" x2="44651" y2="20851"/>
                          <a14:foregroundMark x1="46977" y1="22128" x2="46977" y2="22128"/>
                          <a14:foregroundMark x1="46047" y1="21702" x2="46047" y2="21702"/>
                          <a14:foregroundMark x1="29767" y1="44681" x2="29767" y2="44681"/>
                          <a14:foregroundMark x1="28837" y1="44255" x2="28837" y2="44255"/>
                          <a14:foregroundMark x1="80930" y1="34894" x2="80930" y2="34894"/>
                          <a14:foregroundMark x1="83721" y1="35745" x2="83721" y2="35745"/>
                          <a14:foregroundMark x1="91163" y1="57872" x2="91163" y2="57872"/>
                          <a14:backgroundMark x1="82326" y1="26383" x2="82326" y2="26383"/>
                          <a14:backgroundMark x1="79070" y1="25957" x2="79070" y2="25957"/>
                          <a14:backgroundMark x1="92093" y1="44255" x2="92093" y2="44255"/>
                          <a14:backgroundMark x1="91628" y1="46809" x2="91628" y2="468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39270" y="1532503"/>
              <a:ext cx="4004573" cy="4377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FE7938C-1CBF-49C5-96A6-9CF19993D169}"/>
                </a:ext>
              </a:extLst>
            </p:cNvPr>
            <p:cNvGrpSpPr/>
            <p:nvPr/>
          </p:nvGrpSpPr>
          <p:grpSpPr>
            <a:xfrm>
              <a:off x="8614552" y="598866"/>
              <a:ext cx="1967018" cy="1483327"/>
              <a:chOff x="5591910" y="2684332"/>
              <a:chExt cx="1967018" cy="1483327"/>
            </a:xfrm>
          </p:grpSpPr>
          <p:pic>
            <p:nvPicPr>
              <p:cNvPr id="16" name="Picture 16" descr="Флаг">
                <a:extLst>
                  <a:ext uri="{FF2B5EF4-FFF2-40B4-BE49-F238E27FC236}">
                    <a16:creationId xmlns:a16="http://schemas.microsoft.com/office/drawing/2014/main" id="{88074AFE-4D52-4F20-A06E-894A6AF3F4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91910" y="2684332"/>
                <a:ext cx="1967018" cy="1173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E0A35AD-CABF-4D67-887D-75D1A2297A7F}"/>
                  </a:ext>
                </a:extLst>
              </p:cNvPr>
              <p:cNvSpPr txBox="1"/>
              <p:nvPr/>
            </p:nvSpPr>
            <p:spPr>
              <a:xfrm>
                <a:off x="5694149" y="3798327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Франция </a:t>
                </a: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170995" y="538856"/>
            <a:ext cx="4675809" cy="5483990"/>
            <a:chOff x="170995" y="538856"/>
            <a:chExt cx="4675809" cy="5483990"/>
          </a:xfrm>
        </p:grpSpPr>
        <p:grpSp>
          <p:nvGrpSpPr>
            <p:cNvPr id="9" name="Группа 8">
              <a:extLst>
                <a:ext uri="{FF2B5EF4-FFF2-40B4-BE49-F238E27FC236}">
                  <a16:creationId xmlns:a16="http://schemas.microsoft.com/office/drawing/2014/main" id="{CBD8DF9E-ADC9-4A1D-8289-BC4AD8B1135D}"/>
                </a:ext>
              </a:extLst>
            </p:cNvPr>
            <p:cNvGrpSpPr/>
            <p:nvPr/>
          </p:nvGrpSpPr>
          <p:grpSpPr>
            <a:xfrm>
              <a:off x="1085190" y="538856"/>
              <a:ext cx="1967018" cy="1542989"/>
              <a:chOff x="3176245" y="2684332"/>
              <a:chExt cx="1967018" cy="1542989"/>
            </a:xfrm>
          </p:grpSpPr>
          <p:pic>
            <p:nvPicPr>
              <p:cNvPr id="10" name="Picture 14" descr="Флаг">
                <a:extLst>
                  <a:ext uri="{FF2B5EF4-FFF2-40B4-BE49-F238E27FC236}">
                    <a16:creationId xmlns:a16="http://schemas.microsoft.com/office/drawing/2014/main" id="{E4A50435-EDF7-4CC3-B1FB-27CF9DA54B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76245" y="2684332"/>
                <a:ext cx="1967018" cy="117365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241C91B-F8D4-434A-9B22-CFA417B4933C}"/>
                  </a:ext>
                </a:extLst>
              </p:cNvPr>
              <p:cNvSpPr txBox="1"/>
              <p:nvPr/>
            </p:nvSpPr>
            <p:spPr>
              <a:xfrm>
                <a:off x="3278484" y="3857989"/>
                <a:ext cx="176253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Швеция </a:t>
                </a:r>
              </a:p>
            </p:txBody>
          </p:sp>
        </p:grpSp>
        <p:pic>
          <p:nvPicPr>
            <p:cNvPr id="5130" name="Picture 10" descr="Шведская армия 18 века - гроза всего мира. | Слишком Разная История |  Яндекс Дзен">
              <a:extLst>
                <a:ext uri="{FF2B5EF4-FFF2-40B4-BE49-F238E27FC236}">
                  <a16:creationId xmlns:a16="http://schemas.microsoft.com/office/drawing/2014/main" id="{8F929AE0-D8F1-4935-904A-A13138E3565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3067" b="99867" l="2250" r="62167">
                          <a14:foregroundMark x1="17917" y1="83200" x2="17917" y2="83200"/>
                          <a14:foregroundMark x1="17500" y1="83600" x2="17500" y2="83600"/>
                          <a14:foregroundMark x1="17667" y1="81600" x2="17417" y2="89867"/>
                          <a14:foregroundMark x1="17417" y1="89867" x2="15083" y2="95867"/>
                          <a14:foregroundMark x1="24000" y1="85467" x2="24917" y2="92667"/>
                          <a14:foregroundMark x1="24917" y1="92667" x2="28333" y2="93333"/>
                          <a14:foregroundMark x1="31417" y1="96000" x2="29250" y2="99467"/>
                          <a14:foregroundMark x1="46333" y1="97467" x2="47000" y2="99867"/>
                          <a14:foregroundMark x1="7917" y1="39067" x2="4417" y2="63733"/>
                          <a14:foregroundMark x1="4417" y1="63733" x2="6417" y2="71067"/>
                          <a14:foregroundMark x1="6417" y1="71067" x2="7083" y2="79200"/>
                          <a14:foregroundMark x1="7083" y1="79200" x2="5750" y2="83333"/>
                          <a14:foregroundMark x1="12167" y1="67733" x2="12500" y2="75600"/>
                          <a14:foregroundMark x1="12500" y1="75600" x2="14667" y2="82400"/>
                          <a14:foregroundMark x1="14667" y1="82400" x2="15500" y2="82800"/>
                          <a14:foregroundMark x1="4250" y1="42533" x2="2500" y2="50533"/>
                          <a14:foregroundMark x1="2500" y1="50533" x2="2667" y2="58000"/>
                          <a14:foregroundMark x1="2667" y1="58000" x2="2750" y2="58133"/>
                          <a14:foregroundMark x1="40083" y1="39467" x2="40083" y2="39467"/>
                          <a14:foregroundMark x1="45833" y1="41600" x2="45833" y2="41600"/>
                          <a14:foregroundMark x1="9000" y1="28133" x2="9000" y2="28133"/>
                          <a14:foregroundMark x1="8583" y1="25467" x2="8583" y2="25467"/>
                          <a14:foregroundMark x1="2250" y1="55467" x2="2250" y2="55467"/>
                          <a14:foregroundMark x1="47035" y1="65067" x2="45333" y2="69867"/>
                          <a14:foregroundMark x1="55520" y1="41143" x2="47035" y2="65067"/>
                          <a14:foregroundMark x1="62167" y1="22400" x2="57859" y2="34547"/>
                          <a14:foregroundMark x1="41250" y1="91067" x2="41834" y2="87565"/>
                          <a14:foregroundMark x1="39167" y1="88667" x2="41000" y2="83600"/>
                          <a14:foregroundMark x1="8500" y1="25200" x2="8500" y2="25200"/>
                          <a14:foregroundMark x1="8083" y1="25867" x2="8083" y2="25867"/>
                          <a14:foregroundMark x1="7417" y1="24800" x2="7417" y2="24800"/>
                          <a14:foregroundMark x1="9833" y1="25867" x2="9833" y2="25867"/>
                          <a14:foregroundMark x1="9333" y1="23467" x2="9333" y2="23467"/>
                          <a14:foregroundMark x1="10500" y1="25200" x2="10500" y2="25200"/>
                          <a14:foregroundMark x1="10083" y1="24000" x2="10083" y2="24000"/>
                          <a14:foregroundMark x1="10417" y1="25200" x2="10417" y2="25200"/>
                          <a14:foregroundMark x1="26333" y1="35200" x2="26333" y2="35200"/>
                          <a14:foregroundMark x1="20583" y1="37733" x2="22583" y2="61200"/>
                          <a14:foregroundMark x1="29000" y1="44800" x2="26083" y2="53200"/>
                          <a14:foregroundMark x1="25772" y1="34953" x2="28833" y2="36267"/>
                          <a14:foregroundMark x1="23000" y1="13067" x2="23802" y2="20361"/>
                          <a14:foregroundMark x1="24167" y1="16933" x2="24167" y2="16933"/>
                          <a14:foregroundMark x1="24750" y1="14800" x2="25417" y2="18667"/>
                          <a14:foregroundMark x1="33417" y1="86400" x2="31417" y2="99333"/>
                          <a14:foregroundMark x1="25833" y1="80533" x2="29917" y2="75600"/>
                          <a14:foregroundMark x1="29917" y1="75600" x2="30500" y2="73333"/>
                          <a14:foregroundMark x1="21833" y1="37733" x2="21833" y2="37733"/>
                          <a14:foregroundMark x1="21750" y1="37067" x2="21750" y2="37067"/>
                          <a14:foregroundMark x1="15833" y1="39467" x2="19750" y2="35467"/>
                          <a14:foregroundMark x1="19750" y1="35467" x2="21750" y2="36400"/>
                          <a14:foregroundMark x1="16250" y1="38133" x2="19667" y2="34800"/>
                          <a14:foregroundMark x1="22583" y1="38933" x2="21583" y2="38533"/>
                          <a14:foregroundMark x1="40250" y1="38133" x2="43917" y2="39467"/>
                          <a14:foregroundMark x1="42417" y1="38133" x2="42417" y2="38133"/>
                          <a14:foregroundMark x1="4933" y1="22400" x2="3417" y2="18933"/>
                          <a14:foregroundMark x1="6333" y1="25600" x2="4933" y2="22400"/>
                          <a14:foregroundMark x1="5077" y1="22400" x2="6417" y2="25200"/>
                          <a14:foregroundMark x1="3417" y1="18933" x2="5077" y2="22400"/>
                          <a14:foregroundMark x1="5559" y1="22400" x2="4333" y2="18400"/>
                          <a14:foregroundMark x1="6417" y1="25200" x2="5559" y2="22400"/>
                          <a14:foregroundMark x1="4333" y1="18400" x2="4000" y2="17867"/>
                          <a14:foregroundMark x1="2500" y1="14000" x2="3083" y2="15600"/>
                          <a14:foregroundMark x1="21250" y1="78267" x2="19917" y2="85467"/>
                          <a14:foregroundMark x1="19917" y1="85467" x2="19917" y2="85467"/>
                          <a14:foregroundMark x1="21250" y1="88933" x2="23500" y2="85067"/>
                          <a14:foregroundMark x1="25101" y1="35365" x2="26583" y2="49467"/>
                          <a14:foregroundMark x1="26583" y1="49467" x2="26583" y2="49467"/>
                          <a14:foregroundMark x1="26917" y1="55067" x2="27500" y2="60267"/>
                          <a14:foregroundMark x1="24917" y1="34667" x2="24917" y2="34667"/>
                          <a14:foregroundMark x1="24726" y1="32581" x2="24917" y2="34800"/>
                          <a14:foregroundMark x1="23917" y1="20933" x2="24750" y2="34000"/>
                          <a14:foregroundMark x1="56833" y1="37067" x2="56833" y2="37067"/>
                          <a14:foregroundMark x1="56250" y1="39067" x2="56250" y2="39067"/>
                          <a14:backgroundMark x1="28333" y1="40933" x2="28333" y2="40933"/>
                          <a14:backgroundMark x1="28583" y1="41600" x2="28583" y2="41600"/>
                          <a14:backgroundMark x1="53750" y1="72400" x2="53750" y2="72400"/>
                          <a14:backgroundMark x1="51833" y1="58133" x2="47583" y2="84533"/>
                          <a14:backgroundMark x1="44600" y1="37993" x2="51667" y2="44800"/>
                          <a14:backgroundMark x1="51667" y1="44800" x2="53886" y2="41159"/>
                          <a14:backgroundMark x1="48250" y1="54267" x2="45250" y2="60400"/>
                          <a14:backgroundMark x1="45250" y1="60400" x2="48298" y2="56916"/>
                          <a14:backgroundMark x1="49055" y1="54780" x2="48750" y2="53733"/>
                          <a14:backgroundMark x1="39667" y1="35467" x2="39667" y2="35467"/>
                          <a14:backgroundMark x1="46333" y1="46400" x2="46333" y2="46400"/>
                          <a14:backgroundMark x1="39083" y1="48133" x2="39083" y2="48133"/>
                          <a14:backgroundMark x1="38917" y1="48533" x2="38917" y2="48533"/>
                          <a14:backgroundMark x1="39167" y1="46400" x2="39167" y2="46400"/>
                          <a14:backgroundMark x1="38833" y1="41333" x2="38833" y2="41333"/>
                          <a14:backgroundMark x1="53833" y1="69067" x2="56250" y2="93467"/>
                          <a14:backgroundMark x1="56250" y1="93467" x2="48000" y2="85067"/>
                          <a14:backgroundMark x1="48000" y1="85067" x2="46750" y2="85067"/>
                          <a14:backgroundMark x1="55083" y1="38267" x2="55083" y2="38267"/>
                          <a14:backgroundMark x1="55245" y1="39067" x2="54750" y2="40533"/>
                          <a14:backgroundMark x1="55920" y1="37067" x2="55245" y2="39067"/>
                          <a14:backgroundMark x1="57000" y1="33867" x2="55920" y2="37067"/>
                          <a14:backgroundMark x1="54750" y1="40533" x2="54750" y2="40533"/>
                          <a14:backgroundMark x1="49417" y1="62133" x2="56667" y2="43600"/>
                          <a14:backgroundMark x1="46750" y1="65067" x2="46750" y2="65067"/>
                          <a14:backgroundMark x1="333" y1="48533" x2="1667" y2="80133"/>
                          <a14:backgroundMark x1="1667" y1="80133" x2="5333" y2="86133"/>
                          <a14:backgroundMark x1="5333" y1="86133" x2="10083" y2="87867"/>
                          <a14:backgroundMark x1="10083" y1="87867" x2="13083" y2="95467"/>
                          <a14:backgroundMark x1="13083" y1="95467" x2="13583" y2="99467"/>
                          <a14:backgroundMark x1="9083" y1="65467" x2="10417" y2="81333"/>
                          <a14:backgroundMark x1="37917" y1="87467" x2="38583" y2="99867"/>
                          <a14:backgroundMark x1="10941" y1="25867" x2="12250" y2="29333"/>
                          <a14:backgroundMark x1="10689" y1="25200" x2="10941" y2="25867"/>
                          <a14:backgroundMark x1="10236" y1="24000" x2="10689" y2="25200"/>
                          <a14:backgroundMark x1="10035" y1="23467" x2="10236" y2="24000"/>
                          <a14:backgroundMark x1="9833" y1="22933" x2="10035" y2="23467"/>
                          <a14:backgroundMark x1="12250" y1="29333" x2="13000" y2="37200"/>
                          <a14:backgroundMark x1="13000" y1="37200" x2="15083" y2="44400"/>
                          <a14:backgroundMark x1="15239" y1="41499" x2="15500" y2="36667"/>
                          <a14:backgroundMark x1="15083" y1="44400" x2="15239" y2="41515"/>
                          <a14:backgroundMark x1="35583" y1="25867" x2="38167" y2="32800"/>
                          <a14:backgroundMark x1="38167" y1="32800" x2="42583" y2="36933"/>
                          <a14:backgroundMark x1="42583" y1="36933" x2="47500" y2="37333"/>
                          <a14:backgroundMark x1="47500" y1="37333" x2="56833" y2="33067"/>
                          <a14:backgroundMark x1="56833" y1="33067" x2="56583" y2="25200"/>
                          <a14:backgroundMark x1="56583" y1="25200" x2="53417" y2="19467"/>
                          <a14:backgroundMark x1="53417" y1="19467" x2="39000" y2="17467"/>
                          <a14:backgroundMark x1="39000" y1="17467" x2="35583" y2="23067"/>
                          <a14:backgroundMark x1="35583" y1="23067" x2="35583" y2="25200"/>
                          <a14:backgroundMark x1="43000" y1="85200" x2="43917" y2="93067"/>
                          <a14:backgroundMark x1="43917" y1="93067" x2="41500" y2="99867"/>
                          <a14:backgroundMark x1="41500" y1="99867" x2="42917" y2="87600"/>
                          <a14:backgroundMark x1="16083" y1="97867" x2="20167" y2="93733"/>
                          <a14:backgroundMark x1="20167" y1="93733" x2="24750" y2="95067"/>
                          <a14:backgroundMark x1="24750" y1="95067" x2="20583" y2="99733"/>
                          <a14:backgroundMark x1="20583" y1="99733" x2="15917" y2="97867"/>
                          <a14:backgroundMark x1="15917" y1="97867" x2="15833" y2="97867"/>
                          <a14:backgroundMark x1="32333" y1="76267" x2="30250" y2="90800"/>
                          <a14:backgroundMark x1="30250" y1="90800" x2="26167" y2="86133"/>
                          <a14:backgroundMark x1="26167" y1="86133" x2="31667" y2="73733"/>
                          <a14:backgroundMark x1="31667" y1="73733" x2="32167" y2="75600"/>
                          <a14:backgroundMark x1="5917" y1="26000" x2="5000" y2="33333"/>
                          <a14:backgroundMark x1="5000" y1="33333" x2="2667" y2="40133"/>
                          <a14:backgroundMark x1="2667" y1="40133" x2="167" y2="30400"/>
                          <a14:backgroundMark x1="167" y1="30400" x2="2500" y2="26400"/>
                          <a14:backgroundMark x1="24553" y1="43821" x2="21800" y2="37733"/>
                          <a14:backgroundMark x1="19750" y1="33200" x2="17417" y2="34667"/>
                          <a14:backgroundMark x1="4000" y1="23200" x2="3250" y2="22400"/>
                          <a14:backgroundMark x1="4667" y1="22400" x2="4667" y2="22400"/>
                          <a14:backgroundMark x1="29333" y1="64000" x2="29250" y2="63333"/>
                          <a14:backgroundMark x1="29333" y1="61333" x2="31167" y2="68267"/>
                          <a14:backgroundMark x1="31167" y1="68267" x2="29500" y2="61200"/>
                          <a14:backgroundMark x1="29500" y1="61200" x2="29500" y2="60933"/>
                          <a14:backgroundMark x1="19333" y1="88267" x2="18750" y2="88267"/>
                          <a14:backgroundMark x1="23656" y1="35075" x2="23667" y2="35467"/>
                          <a14:backgroundMark x1="23250" y1="20400" x2="23268" y2="21039"/>
                          <a14:backgroundMark x1="23473" y1="35115" x2="20583" y2="29867"/>
                          <a14:backgroundMark x1="23667" y1="35467" x2="23520" y2="35200"/>
                          <a14:backgroundMark x1="20583" y1="29867" x2="18917" y2="18533"/>
                          <a14:backgroundMark x1="23211" y1="32209" x2="22583" y2="338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40" r="35569"/>
            <a:stretch/>
          </p:blipFill>
          <p:spPr bwMode="auto">
            <a:xfrm>
              <a:off x="170995" y="1897179"/>
              <a:ext cx="4675809" cy="41256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7365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upload.wikimedia.org/wikipedia/commons/thumb/3/39/Alliances_in_Europe_1725-1730-es.svg/1200px-Alliances_in_Europe_1725-1730-es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EC899D4-AB9C-453A-AC7F-09994121B024}"/>
              </a:ext>
            </a:extLst>
          </p:cNvPr>
          <p:cNvGrpSpPr/>
          <p:nvPr/>
        </p:nvGrpSpPr>
        <p:grpSpPr>
          <a:xfrm>
            <a:off x="9688517" y="192322"/>
            <a:ext cx="2443298" cy="3325961"/>
            <a:chOff x="1994440" y="749370"/>
            <a:chExt cx="2443298" cy="3325961"/>
          </a:xfrm>
        </p:grpSpPr>
        <p:pic>
          <p:nvPicPr>
            <p:cNvPr id="6146" name="Picture 2" descr="Генерал-фельдмаршал С.Ф.Апраксин">
              <a:extLst>
                <a:ext uri="{FF2B5EF4-FFF2-40B4-BE49-F238E27FC236}">
                  <a16:creationId xmlns:a16="http://schemas.microsoft.com/office/drawing/2014/main" id="{905BF54C-FA1B-48AE-9CE2-757F59F2EF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8508" y="749370"/>
              <a:ext cx="2135163" cy="267963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9520CAEF-1387-43AA-AC1A-9603FA1B9CD3}"/>
                </a:ext>
              </a:extLst>
            </p:cNvPr>
            <p:cNvSpPr/>
            <p:nvPr/>
          </p:nvSpPr>
          <p:spPr>
            <a:xfrm>
              <a:off x="1994440" y="3429000"/>
              <a:ext cx="244329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Степан Фёдорович </a:t>
              </a:r>
            </a:p>
            <a:p>
              <a:pPr algn="ctr"/>
              <a:r>
                <a:rPr lang="ru-RU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Апраксин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Овал 5">
            <a:extLst>
              <a:ext uri="{FF2B5EF4-FFF2-40B4-BE49-F238E27FC236}">
                <a16:creationId xmlns:a16="http://schemas.microsoft.com/office/drawing/2014/main" id="{16EDD859-F802-41E5-9C6D-4A5A22008E37}"/>
              </a:ext>
            </a:extLst>
          </p:cNvPr>
          <p:cNvSpPr/>
          <p:nvPr/>
        </p:nvSpPr>
        <p:spPr>
          <a:xfrm>
            <a:off x="7195930" y="1595047"/>
            <a:ext cx="258416" cy="23853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33922D-7D09-4C48-87EB-0245CDA57AEA}"/>
              </a:ext>
            </a:extLst>
          </p:cNvPr>
          <p:cNvSpPr txBox="1"/>
          <p:nvPr/>
        </p:nvSpPr>
        <p:spPr>
          <a:xfrm>
            <a:off x="5685181" y="1146554"/>
            <a:ext cx="3538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Гросс-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Егерсдорф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5B6A15B8-54D3-4A62-8F4D-18303F88AA0B}"/>
              </a:ext>
            </a:extLst>
          </p:cNvPr>
          <p:cNvGrpSpPr/>
          <p:nvPr/>
        </p:nvGrpSpPr>
        <p:grpSpPr>
          <a:xfrm>
            <a:off x="32000" y="192322"/>
            <a:ext cx="2595967" cy="3090062"/>
            <a:chOff x="448755" y="126062"/>
            <a:chExt cx="2595967" cy="3090062"/>
          </a:xfrm>
        </p:grpSpPr>
        <p:pic>
          <p:nvPicPr>
            <p:cNvPr id="6150" name="Picture 6" descr="Johann von Lewaldt RSAO.png">
              <a:extLst>
                <a:ext uri="{FF2B5EF4-FFF2-40B4-BE49-F238E27FC236}">
                  <a16:creationId xmlns:a16="http://schemas.microsoft.com/office/drawing/2014/main" id="{88052FA3-1F48-47E4-867A-7C3B4D527F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891" y="126062"/>
              <a:ext cx="2191697" cy="267963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B1DCF34D-F0A7-4E9A-8EBC-0BEDFCF9DC53}"/>
                </a:ext>
              </a:extLst>
            </p:cNvPr>
            <p:cNvSpPr/>
            <p:nvPr/>
          </p:nvSpPr>
          <p:spPr>
            <a:xfrm>
              <a:off x="448755" y="2846792"/>
              <a:ext cx="25959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Иоганн фон Левальд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pic>
        <p:nvPicPr>
          <p:cNvPr id="6152" name="Picture 8" descr="Сражение при Гросс-Егерсдорфе: отличная битва с единорогами - Мой-портал.ру">
            <a:extLst>
              <a:ext uri="{FF2B5EF4-FFF2-40B4-BE49-F238E27FC236}">
                <a16:creationId xmlns:a16="http://schemas.microsoft.com/office/drawing/2014/main" id="{2D44B32C-5837-407E-A3D3-AD3675583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943" y="1997396"/>
            <a:ext cx="6785507" cy="478742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EA87CF2-1A7C-4C1B-BA03-604327DE30A0}"/>
              </a:ext>
            </a:extLst>
          </p:cNvPr>
          <p:cNvSpPr txBox="1"/>
          <p:nvPr/>
        </p:nvSpPr>
        <p:spPr>
          <a:xfrm>
            <a:off x="3523664" y="192322"/>
            <a:ext cx="5249275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19 августа 1757 г.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33922D-7D09-4C48-87EB-0245CDA57AEA}"/>
              </a:ext>
            </a:extLst>
          </p:cNvPr>
          <p:cNvSpPr txBox="1"/>
          <p:nvPr/>
        </p:nvSpPr>
        <p:spPr>
          <a:xfrm>
            <a:off x="315098" y="3732798"/>
            <a:ext cx="2125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28 тыс.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55 орудий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33922D-7D09-4C48-87EB-0245CDA57AEA}"/>
              </a:ext>
            </a:extLst>
          </p:cNvPr>
          <p:cNvSpPr txBox="1"/>
          <p:nvPr/>
        </p:nvSpPr>
        <p:spPr>
          <a:xfrm>
            <a:off x="9688517" y="3732798"/>
            <a:ext cx="2443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55 тыс.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263 орудия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33922D-7D09-4C48-87EB-0245CDA57AEA}"/>
              </a:ext>
            </a:extLst>
          </p:cNvPr>
          <p:cNvSpPr txBox="1"/>
          <p:nvPr/>
        </p:nvSpPr>
        <p:spPr>
          <a:xfrm>
            <a:off x="267128" y="5447390"/>
            <a:ext cx="2125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4500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033922D-7D09-4C48-87EB-0245CDA57AEA}"/>
              </a:ext>
            </a:extLst>
          </p:cNvPr>
          <p:cNvSpPr txBox="1"/>
          <p:nvPr/>
        </p:nvSpPr>
        <p:spPr>
          <a:xfrm>
            <a:off x="9688517" y="5436128"/>
            <a:ext cx="22375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5500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1487 убито</a:t>
            </a:r>
          </a:p>
        </p:txBody>
      </p:sp>
      <p:sp>
        <p:nvSpPr>
          <p:cNvPr id="2" name="Стрелка вправо 1"/>
          <p:cNvSpPr/>
          <p:nvPr/>
        </p:nvSpPr>
        <p:spPr>
          <a:xfrm rot="6983556">
            <a:off x="6760925" y="4429292"/>
            <a:ext cx="2564045" cy="5045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3340544" y="4681549"/>
            <a:ext cx="2564045" cy="504514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231315" y="2844605"/>
            <a:ext cx="1894808" cy="1113033"/>
          </a:xfrm>
          <a:prstGeom prst="ellipse">
            <a:avLst/>
          </a:prstGeom>
          <a:solidFill>
            <a:srgbClr val="FFFF00">
              <a:alpha val="29000"/>
            </a:srgbClr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Русский штык против немецкой пули. Сражение при Гросс-Егерсдорф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967" y="1915158"/>
            <a:ext cx="7000366" cy="4869660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avatars.mds.yandex.net/get-zen_doc/1879615/pub_613b543775cb7434fe62b3a3_613b5446ac9ca141c139a2b9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631" y="1997396"/>
            <a:ext cx="6475340" cy="4774267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941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11" grpId="0" animBg="1"/>
      <p:bldP spid="14" grpId="0"/>
      <p:bldP spid="15" grpId="0"/>
      <p:bldP spid="16" grpId="0"/>
      <p:bldP spid="17" grpId="0"/>
      <p:bldP spid="2" grpId="0" animBg="1"/>
      <p:bldP spid="19" grpId="0" animBg="1"/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7663722" y="192321"/>
            <a:ext cx="1903278" cy="2491586"/>
            <a:chOff x="7535135" y="749697"/>
            <a:chExt cx="1903278" cy="2491586"/>
          </a:xfrm>
        </p:grpSpPr>
        <p:pic>
          <p:nvPicPr>
            <p:cNvPr id="35" name="Picture 2" descr="Генерал-фельдмаршал С.Ф.Апраксин">
              <a:extLst>
                <a:ext uri="{FF2B5EF4-FFF2-40B4-BE49-F238E27FC236}">
                  <a16:creationId xmlns:a16="http://schemas.microsoft.com/office/drawing/2014/main" id="{905BF54C-FA1B-48AE-9CE2-757F59F2EF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1255" y="749697"/>
              <a:ext cx="1691039" cy="2122254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9520CAEF-1387-43AA-AC1A-9603FA1B9CD3}"/>
                </a:ext>
              </a:extLst>
            </p:cNvPr>
            <p:cNvSpPr/>
            <p:nvPr/>
          </p:nvSpPr>
          <p:spPr>
            <a:xfrm>
              <a:off x="7535135" y="2871951"/>
              <a:ext cx="19032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С. Ф. Апраксин</a:t>
              </a:r>
              <a:endParaRPr lang="ru-RU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050" name="Picture 2" descr="Так выглядели русские войс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20947"/>
            <a:ext cx="4267459" cy="5779854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672013" y="2683907"/>
            <a:ext cx="727233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Одержав внушительную победу </a:t>
            </a:r>
            <a:r>
              <a:rPr lang="ru-RU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С.Апраксин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не стал преследовать противника - целых 7 дней армия находится в бездействии.  А затем, внезапно отдает приказ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отступать к границам России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  <a:endParaRPr 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C1383C-DF3E-4C02-B4D4-F43CB7904FAA}"/>
              </a:ext>
            </a:extLst>
          </p:cNvPr>
          <p:cNvSpPr txBox="1"/>
          <p:nvPr/>
        </p:nvSpPr>
        <p:spPr>
          <a:xfrm>
            <a:off x="6679407" y="4210020"/>
            <a:ext cx="3257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ПОЧЕМУ?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72013" y="5032920"/>
            <a:ext cx="7272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Главнокомандующий получает известие о болезни императрицы Елизаветы Петровны, и возможном восшествии на престол Петра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III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 - страстного поклонника всего немецкого и особенно прусского короля Фридриха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II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/>
          <a:srcRect l="12591" t="16602" r="35469" b="19336"/>
          <a:stretch/>
        </p:blipFill>
        <p:spPr>
          <a:xfrm>
            <a:off x="276228" y="620947"/>
            <a:ext cx="6219547" cy="4312920"/>
          </a:xfrm>
          <a:prstGeom prst="rect">
            <a:avLst/>
          </a:prstGeom>
          <a:ln w="38100">
            <a:solidFill>
              <a:srgbClr val="0000FF"/>
            </a:solidFill>
          </a:ln>
        </p:spPr>
      </p:pic>
    </p:spTree>
    <p:extLst>
      <p:ext uri="{BB962C8B-B14F-4D97-AF65-F5344CB8AC3E}">
        <p14:creationId xmlns:p14="http://schemas.microsoft.com/office/powerpoint/2010/main" val="108730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upload.wikimedia.org/wikipedia/commons/thumb/3/39/Alliances_in_Europe_1725-1730-es.svg/1200px-Alliances_in_Europe_1725-1730-es.svg.png">
            <a:extLst>
              <a:ext uri="{FF2B5EF4-FFF2-40B4-BE49-F238E27FC236}">
                <a16:creationId xmlns:a16="http://schemas.microsoft.com/office/drawing/2014/main" id="{E5DAA6A2-D364-49AE-A8E2-CF2032E2B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83DDB3-3A63-43D6-AFEE-683328BD8F9E}"/>
              </a:ext>
            </a:extLst>
          </p:cNvPr>
          <p:cNvSpPr txBox="1"/>
          <p:nvPr/>
        </p:nvSpPr>
        <p:spPr>
          <a:xfrm>
            <a:off x="3523664" y="192322"/>
            <a:ext cx="5249275" cy="76944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январь 1758 г.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5167FBC7-B2B0-4863-9520-7A815C3F7FBC}"/>
              </a:ext>
            </a:extLst>
          </p:cNvPr>
          <p:cNvGrpSpPr/>
          <p:nvPr/>
        </p:nvGrpSpPr>
        <p:grpSpPr>
          <a:xfrm>
            <a:off x="9773338" y="192322"/>
            <a:ext cx="1961322" cy="2700677"/>
            <a:chOff x="9773338" y="192322"/>
            <a:chExt cx="1961322" cy="2700677"/>
          </a:xfrm>
        </p:grpSpPr>
        <p:pic>
          <p:nvPicPr>
            <p:cNvPr id="1026" name="Picture 2" descr="Генерал Фермор на портрете Антропова">
              <a:extLst>
                <a:ext uri="{FF2B5EF4-FFF2-40B4-BE49-F238E27FC236}">
                  <a16:creationId xmlns:a16="http://schemas.microsoft.com/office/drawing/2014/main" id="{1E61C221-BBD3-4BE9-B78A-22BFDA3817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9338" y="192322"/>
              <a:ext cx="1789323" cy="233134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80FCE09-EE0A-4016-A473-6D7FCCA3BCDD}"/>
                </a:ext>
              </a:extLst>
            </p:cNvPr>
            <p:cNvSpPr txBox="1"/>
            <p:nvPr/>
          </p:nvSpPr>
          <p:spPr>
            <a:xfrm>
              <a:off x="9773338" y="2523667"/>
              <a:ext cx="19613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Виллим Фермор</a:t>
              </a:r>
            </a:p>
          </p:txBody>
        </p:sp>
      </p:grpSp>
      <p:sp>
        <p:nvSpPr>
          <p:cNvPr id="6" name="Полилиния: фигура 5">
            <a:extLst>
              <a:ext uri="{FF2B5EF4-FFF2-40B4-BE49-F238E27FC236}">
                <a16:creationId xmlns:a16="http://schemas.microsoft.com/office/drawing/2014/main" id="{08018513-8066-4202-898C-7D73954FD4D6}"/>
              </a:ext>
            </a:extLst>
          </p:cNvPr>
          <p:cNvSpPr/>
          <p:nvPr/>
        </p:nvSpPr>
        <p:spPr>
          <a:xfrm>
            <a:off x="6891130" y="1364629"/>
            <a:ext cx="715633" cy="715962"/>
          </a:xfrm>
          <a:custGeom>
            <a:avLst/>
            <a:gdLst>
              <a:gd name="connsiteX0" fmla="*/ 318053 w 715633"/>
              <a:gd name="connsiteY0" fmla="*/ 345 h 715962"/>
              <a:gd name="connsiteX1" fmla="*/ 384313 w 715633"/>
              <a:gd name="connsiteY1" fmla="*/ 53354 h 715962"/>
              <a:gd name="connsiteX2" fmla="*/ 410818 w 715633"/>
              <a:gd name="connsiteY2" fmla="*/ 79858 h 715962"/>
              <a:gd name="connsiteX3" fmla="*/ 450574 w 715633"/>
              <a:gd name="connsiteY3" fmla="*/ 93110 h 715962"/>
              <a:gd name="connsiteX4" fmla="*/ 503583 w 715633"/>
              <a:gd name="connsiteY4" fmla="*/ 146119 h 715962"/>
              <a:gd name="connsiteX5" fmla="*/ 609600 w 715633"/>
              <a:gd name="connsiteY5" fmla="*/ 172623 h 715962"/>
              <a:gd name="connsiteX6" fmla="*/ 636105 w 715633"/>
              <a:gd name="connsiteY6" fmla="*/ 199128 h 715962"/>
              <a:gd name="connsiteX7" fmla="*/ 675861 w 715633"/>
              <a:gd name="connsiteY7" fmla="*/ 225632 h 715962"/>
              <a:gd name="connsiteX8" fmla="*/ 702366 w 715633"/>
              <a:gd name="connsiteY8" fmla="*/ 305145 h 715962"/>
              <a:gd name="connsiteX9" fmla="*/ 702366 w 715633"/>
              <a:gd name="connsiteY9" fmla="*/ 503928 h 715962"/>
              <a:gd name="connsiteX10" fmla="*/ 689113 w 715633"/>
              <a:gd name="connsiteY10" fmla="*/ 543684 h 715962"/>
              <a:gd name="connsiteX11" fmla="*/ 649357 w 715633"/>
              <a:gd name="connsiteY11" fmla="*/ 570188 h 715962"/>
              <a:gd name="connsiteX12" fmla="*/ 622853 w 715633"/>
              <a:gd name="connsiteY12" fmla="*/ 596693 h 715962"/>
              <a:gd name="connsiteX13" fmla="*/ 503583 w 715633"/>
              <a:gd name="connsiteY13" fmla="*/ 649701 h 715962"/>
              <a:gd name="connsiteX14" fmla="*/ 463827 w 715633"/>
              <a:gd name="connsiteY14" fmla="*/ 676206 h 715962"/>
              <a:gd name="connsiteX15" fmla="*/ 384313 w 715633"/>
              <a:gd name="connsiteY15" fmla="*/ 715962 h 715962"/>
              <a:gd name="connsiteX16" fmla="*/ 238540 w 715633"/>
              <a:gd name="connsiteY16" fmla="*/ 715962 h 715962"/>
              <a:gd name="connsiteX17" fmla="*/ 185531 w 715633"/>
              <a:gd name="connsiteY17" fmla="*/ 702710 h 715962"/>
              <a:gd name="connsiteX18" fmla="*/ 0 w 715633"/>
              <a:gd name="connsiteY18" fmla="*/ 676206 h 715962"/>
              <a:gd name="connsiteX19" fmla="*/ 66261 w 715633"/>
              <a:gd name="connsiteY19" fmla="*/ 609945 h 715962"/>
              <a:gd name="connsiteX20" fmla="*/ 119270 w 715633"/>
              <a:gd name="connsiteY20" fmla="*/ 517180 h 715962"/>
              <a:gd name="connsiteX21" fmla="*/ 132522 w 715633"/>
              <a:gd name="connsiteY21" fmla="*/ 477423 h 715962"/>
              <a:gd name="connsiteX22" fmla="*/ 212035 w 715633"/>
              <a:gd name="connsiteY22" fmla="*/ 517180 h 715962"/>
              <a:gd name="connsiteX23" fmla="*/ 225287 w 715633"/>
              <a:gd name="connsiteY23" fmla="*/ 570188 h 715962"/>
              <a:gd name="connsiteX24" fmla="*/ 291548 w 715633"/>
              <a:gd name="connsiteY24" fmla="*/ 623197 h 715962"/>
              <a:gd name="connsiteX25" fmla="*/ 397566 w 715633"/>
              <a:gd name="connsiteY25" fmla="*/ 570188 h 715962"/>
              <a:gd name="connsiteX26" fmla="*/ 410818 w 715633"/>
              <a:gd name="connsiteY26" fmla="*/ 517180 h 715962"/>
              <a:gd name="connsiteX27" fmla="*/ 384313 w 715633"/>
              <a:gd name="connsiteY27" fmla="*/ 490675 h 715962"/>
              <a:gd name="connsiteX28" fmla="*/ 331305 w 715633"/>
              <a:gd name="connsiteY28" fmla="*/ 477423 h 715962"/>
              <a:gd name="connsiteX29" fmla="*/ 212035 w 715633"/>
              <a:gd name="connsiteY29" fmla="*/ 450919 h 715962"/>
              <a:gd name="connsiteX30" fmla="*/ 185531 w 715633"/>
              <a:gd name="connsiteY30" fmla="*/ 424414 h 715962"/>
              <a:gd name="connsiteX31" fmla="*/ 185531 w 715633"/>
              <a:gd name="connsiteY31" fmla="*/ 305145 h 715962"/>
              <a:gd name="connsiteX32" fmla="*/ 225287 w 715633"/>
              <a:gd name="connsiteY32" fmla="*/ 265388 h 715962"/>
              <a:gd name="connsiteX33" fmla="*/ 265044 w 715633"/>
              <a:gd name="connsiteY33" fmla="*/ 252136 h 715962"/>
              <a:gd name="connsiteX34" fmla="*/ 384313 w 715633"/>
              <a:gd name="connsiteY34" fmla="*/ 238884 h 715962"/>
              <a:gd name="connsiteX35" fmla="*/ 357809 w 715633"/>
              <a:gd name="connsiteY35" fmla="*/ 79858 h 715962"/>
              <a:gd name="connsiteX36" fmla="*/ 318053 w 715633"/>
              <a:gd name="connsiteY36" fmla="*/ 345 h 715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15633" h="715962">
                <a:moveTo>
                  <a:pt x="318053" y="345"/>
                </a:moveTo>
                <a:cubicBezTo>
                  <a:pt x="322470" y="-4072"/>
                  <a:pt x="362837" y="34946"/>
                  <a:pt x="384313" y="53354"/>
                </a:cubicBezTo>
                <a:cubicBezTo>
                  <a:pt x="393799" y="61485"/>
                  <a:pt x="400104" y="73430"/>
                  <a:pt x="410818" y="79858"/>
                </a:cubicBezTo>
                <a:cubicBezTo>
                  <a:pt x="422796" y="87045"/>
                  <a:pt x="437322" y="88693"/>
                  <a:pt x="450574" y="93110"/>
                </a:cubicBezTo>
                <a:cubicBezTo>
                  <a:pt x="468244" y="110780"/>
                  <a:pt x="479080" y="141218"/>
                  <a:pt x="503583" y="146119"/>
                </a:cubicBezTo>
                <a:cubicBezTo>
                  <a:pt x="583542" y="162110"/>
                  <a:pt x="548475" y="152248"/>
                  <a:pt x="609600" y="172623"/>
                </a:cubicBezTo>
                <a:cubicBezTo>
                  <a:pt x="618435" y="181458"/>
                  <a:pt x="626348" y="191323"/>
                  <a:pt x="636105" y="199128"/>
                </a:cubicBezTo>
                <a:cubicBezTo>
                  <a:pt x="648542" y="209077"/>
                  <a:pt x="667420" y="212126"/>
                  <a:pt x="675861" y="225632"/>
                </a:cubicBezTo>
                <a:cubicBezTo>
                  <a:pt x="690668" y="249323"/>
                  <a:pt x="702366" y="305145"/>
                  <a:pt x="702366" y="305145"/>
                </a:cubicBezTo>
                <a:cubicBezTo>
                  <a:pt x="716284" y="416489"/>
                  <a:pt x="723468" y="398418"/>
                  <a:pt x="702366" y="503928"/>
                </a:cubicBezTo>
                <a:cubicBezTo>
                  <a:pt x="699626" y="517626"/>
                  <a:pt x="697839" y="532776"/>
                  <a:pt x="689113" y="543684"/>
                </a:cubicBezTo>
                <a:cubicBezTo>
                  <a:pt x="679163" y="556121"/>
                  <a:pt x="661794" y="560238"/>
                  <a:pt x="649357" y="570188"/>
                </a:cubicBezTo>
                <a:cubicBezTo>
                  <a:pt x="639601" y="577993"/>
                  <a:pt x="631688" y="587858"/>
                  <a:pt x="622853" y="596693"/>
                </a:cubicBezTo>
                <a:cubicBezTo>
                  <a:pt x="595790" y="677876"/>
                  <a:pt x="629955" y="615235"/>
                  <a:pt x="503583" y="649701"/>
                </a:cubicBezTo>
                <a:cubicBezTo>
                  <a:pt x="488217" y="653892"/>
                  <a:pt x="478073" y="669083"/>
                  <a:pt x="463827" y="676206"/>
                </a:cubicBezTo>
                <a:cubicBezTo>
                  <a:pt x="354081" y="731080"/>
                  <a:pt x="498265" y="639996"/>
                  <a:pt x="384313" y="715962"/>
                </a:cubicBezTo>
                <a:cubicBezTo>
                  <a:pt x="293138" y="685570"/>
                  <a:pt x="403372" y="715962"/>
                  <a:pt x="238540" y="715962"/>
                </a:cubicBezTo>
                <a:cubicBezTo>
                  <a:pt x="220327" y="715962"/>
                  <a:pt x="203497" y="705704"/>
                  <a:pt x="185531" y="702710"/>
                </a:cubicBezTo>
                <a:cubicBezTo>
                  <a:pt x="123909" y="692440"/>
                  <a:pt x="61844" y="685041"/>
                  <a:pt x="0" y="676206"/>
                </a:cubicBezTo>
                <a:cubicBezTo>
                  <a:pt x="22087" y="654119"/>
                  <a:pt x="48935" y="635935"/>
                  <a:pt x="66261" y="609945"/>
                </a:cubicBezTo>
                <a:cubicBezTo>
                  <a:pt x="173042" y="449773"/>
                  <a:pt x="-24929" y="661375"/>
                  <a:pt x="119270" y="517180"/>
                </a:cubicBezTo>
                <a:cubicBezTo>
                  <a:pt x="123687" y="503928"/>
                  <a:pt x="119552" y="482611"/>
                  <a:pt x="132522" y="477423"/>
                </a:cubicBezTo>
                <a:cubicBezTo>
                  <a:pt x="167414" y="463466"/>
                  <a:pt x="193396" y="498540"/>
                  <a:pt x="212035" y="517180"/>
                </a:cubicBezTo>
                <a:cubicBezTo>
                  <a:pt x="216452" y="534849"/>
                  <a:pt x="217142" y="553898"/>
                  <a:pt x="225287" y="570188"/>
                </a:cubicBezTo>
                <a:cubicBezTo>
                  <a:pt x="234729" y="589072"/>
                  <a:pt x="277502" y="613833"/>
                  <a:pt x="291548" y="623197"/>
                </a:cubicBezTo>
                <a:cubicBezTo>
                  <a:pt x="382914" y="592742"/>
                  <a:pt x="351306" y="616448"/>
                  <a:pt x="397566" y="570188"/>
                </a:cubicBezTo>
                <a:cubicBezTo>
                  <a:pt x="401983" y="552519"/>
                  <a:pt x="413812" y="535145"/>
                  <a:pt x="410818" y="517180"/>
                </a:cubicBezTo>
                <a:cubicBezTo>
                  <a:pt x="408764" y="504855"/>
                  <a:pt x="395488" y="496263"/>
                  <a:pt x="384313" y="490675"/>
                </a:cubicBezTo>
                <a:cubicBezTo>
                  <a:pt x="368023" y="482530"/>
                  <a:pt x="348817" y="482426"/>
                  <a:pt x="331305" y="477423"/>
                </a:cubicBezTo>
                <a:cubicBezTo>
                  <a:pt x="239960" y="451325"/>
                  <a:pt x="355524" y="474834"/>
                  <a:pt x="212035" y="450919"/>
                </a:cubicBezTo>
                <a:cubicBezTo>
                  <a:pt x="203200" y="442084"/>
                  <a:pt x="191959" y="435128"/>
                  <a:pt x="185531" y="424414"/>
                </a:cubicBezTo>
                <a:cubicBezTo>
                  <a:pt x="164117" y="388724"/>
                  <a:pt x="169337" y="341582"/>
                  <a:pt x="185531" y="305145"/>
                </a:cubicBezTo>
                <a:cubicBezTo>
                  <a:pt x="193142" y="288019"/>
                  <a:pt x="209693" y="275784"/>
                  <a:pt x="225287" y="265388"/>
                </a:cubicBezTo>
                <a:cubicBezTo>
                  <a:pt x="236910" y="257639"/>
                  <a:pt x="251265" y="254432"/>
                  <a:pt x="265044" y="252136"/>
                </a:cubicBezTo>
                <a:cubicBezTo>
                  <a:pt x="304501" y="245560"/>
                  <a:pt x="344557" y="243301"/>
                  <a:pt x="384313" y="238884"/>
                </a:cubicBezTo>
                <a:cubicBezTo>
                  <a:pt x="376833" y="186523"/>
                  <a:pt x="370727" y="131533"/>
                  <a:pt x="357809" y="79858"/>
                </a:cubicBezTo>
                <a:cubicBezTo>
                  <a:pt x="346822" y="35910"/>
                  <a:pt x="313636" y="4762"/>
                  <a:pt x="318053" y="345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84C473F5-AD31-4342-B2C9-072D56585C4F}"/>
              </a:ext>
            </a:extLst>
          </p:cNvPr>
          <p:cNvSpPr/>
          <p:nvPr/>
        </p:nvSpPr>
        <p:spPr>
          <a:xfrm>
            <a:off x="7129670" y="1470991"/>
            <a:ext cx="278295" cy="25179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885EBA-298E-4FCA-8EFD-88351EAECB44}"/>
              </a:ext>
            </a:extLst>
          </p:cNvPr>
          <p:cNvSpPr txBox="1"/>
          <p:nvPr/>
        </p:nvSpPr>
        <p:spPr>
          <a:xfrm>
            <a:off x="5847083" y="1007948"/>
            <a:ext cx="2803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Кенигсберг</a:t>
            </a:r>
          </a:p>
        </p:txBody>
      </p:sp>
      <p:pic>
        <p:nvPicPr>
          <p:cNvPr id="10" name="Picture 2" descr="Замок Кёнигсберг в Калининграде — фото, история">
            <a:extLst>
              <a:ext uri="{FF2B5EF4-FFF2-40B4-BE49-F238E27FC236}">
                <a16:creationId xmlns:a16="http://schemas.microsoft.com/office/drawing/2014/main" id="{9093AA9B-DAA3-42C2-B8BE-5F915D74A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67" b="92533" l="5375" r="89984">
                        <a14:foregroundMark x1="9365" y1="44800" x2="9365" y2="44800"/>
                        <a14:foregroundMark x1="5945" y1="44400" x2="5945" y2="44400"/>
                        <a14:foregroundMark x1="58062" y1="92533" x2="58062" y2="92533"/>
                        <a14:foregroundMark x1="19300" y1="9067" x2="19300" y2="9067"/>
                        <a14:foregroundMark x1="19625" y1="3200" x2="19625" y2="3200"/>
                        <a14:foregroundMark x1="19137" y1="5067" x2="19137" y2="5067"/>
                        <a14:foregroundMark x1="19381" y1="2800" x2="19381" y2="2800"/>
                        <a14:foregroundMark x1="20033" y1="3200" x2="20033" y2="3200"/>
                        <a14:foregroundMark x1="5375" y1="48400" x2="5375" y2="48400"/>
                        <a14:foregroundMark x1="80945" y1="66133" x2="84202" y2="62133"/>
                        <a14:foregroundMark x1="65391" y1="91545" x2="70195" y2="84267"/>
                        <a14:foregroundMark x1="64739" y1="92533" x2="64930" y2="92243"/>
                        <a14:backgroundMark x1="9528" y1="64267" x2="9528" y2="64267"/>
                        <a14:backgroundMark x1="39821" y1="87733" x2="39821" y2="87733"/>
                        <a14:backgroundMark x1="43974" y1="90533" x2="43974" y2="90533"/>
                        <a14:backgroundMark x1="42182" y1="87733" x2="42182" y2="87733"/>
                        <a14:backgroundMark x1="7085" y1="59467" x2="54397" y2="96533"/>
                        <a14:backgroundMark x1="54397" y1="96533" x2="55130" y2="96667"/>
                        <a14:backgroundMark x1="64739" y1="93867" x2="68404" y2="89733"/>
                        <a14:backgroundMark x1="68404" y1="89733" x2="70277" y2="845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5149"/>
            <a:ext cx="9639747" cy="588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08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7" grpId="1" animBg="1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453</Words>
  <Application>Microsoft Office PowerPoint</Application>
  <PresentationFormat>Широкоэкранный</PresentationFormat>
  <Paragraphs>109</Paragraphs>
  <Slides>19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Georgia</vt:lpstr>
      <vt:lpstr>Тема Office</vt:lpstr>
      <vt:lpstr>Семилетняя война (1756 – 1763 гг.)</vt:lpstr>
      <vt:lpstr>Причины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Семилетняя война (1756 – 1763 гг.)</dc:title>
  <dc:creator>Константин</dc:creator>
  <cp:lastModifiedBy>Константин</cp:lastModifiedBy>
  <cp:revision>57</cp:revision>
  <dcterms:created xsi:type="dcterms:W3CDTF">2022-03-21T07:04:08Z</dcterms:created>
  <dcterms:modified xsi:type="dcterms:W3CDTF">2022-03-23T06:08:10Z</dcterms:modified>
</cp:coreProperties>
</file>