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3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44B77C-2C25-4AF0-B393-1CA660B978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067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20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526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1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651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94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578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181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05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153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065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558D2C9-DB63-4177-8B61-ED1B09758A7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7C0E9-C332-4537-8468-B11D6AC2D68A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846D58-1C01-403E-A01D-25581A559E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354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9F6D2B-FA75-4AF3-BBCC-A8E915C8E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3210FB-A8A8-406C-9BBC-782438A08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Что такое рельеф?</a:t>
            </a:r>
          </a:p>
          <a:p>
            <a:r>
              <a:rPr lang="ru-RU" b="1" dirty="0"/>
              <a:t>Какие формы рельефа преобладают в России?</a:t>
            </a:r>
          </a:p>
          <a:p>
            <a:r>
              <a:rPr lang="ru-RU" b="1" dirty="0"/>
              <a:t>Назовите и покажите на карте крупнейшие равнины России.</a:t>
            </a:r>
          </a:p>
          <a:p>
            <a:r>
              <a:rPr lang="ru-RU" b="1" dirty="0"/>
              <a:t>Равнины России относят к величайшим в мире. С какими равнинами земного шара их можно сравнить по величине и строению?</a:t>
            </a:r>
          </a:p>
          <a:p>
            <a:r>
              <a:rPr lang="ru-RU" b="1" dirty="0"/>
              <a:t>Назовите самые молодые горы России. В какой части страны они расположены</a:t>
            </a:r>
          </a:p>
        </p:txBody>
      </p:sp>
    </p:spTree>
    <p:extLst>
      <p:ext uri="{BB962C8B-B14F-4D97-AF65-F5344CB8AC3E}">
        <p14:creationId xmlns:p14="http://schemas.microsoft.com/office/powerpoint/2010/main" val="1724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AB05DA5-70BB-424D-B626-FC0D3D3297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8472" y="263237"/>
            <a:ext cx="7509163" cy="480752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На равнинах, в областях, не подвергавшихся древнему оледенению, эрозионное расчленение поверхности продолжалось в течение всего четвертичного периода. Здесь образовалась разветвленная система речных долин, балок и глубоких оврагов, расчленяющих водораздельные поверхности (Среднерусская, Приволжская возвышенности).</a:t>
            </a:r>
            <a:br>
              <a:rPr lang="ru-RU" dirty="0"/>
            </a:br>
            <a:r>
              <a:rPr lang="ru-RU" dirty="0"/>
              <a:t>Текучие воды не только расчленяют поверхность, создавая эрозионный рельеф, но и отлагают продукты разрушения в долинах рек и на пологих склонах. Особенно много материала переносят реки. Плоские равнины, созданные речной аккумуляцией (накоплением наносов рек), тянутся полосами вдоль русел рек. Особенно характерны они для низких равнин и межгорных котловин. Большие площади эти формы занимают на Западно-Сибирской равнине. 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ECF69F-90A9-4471-8096-CC1A5BA2E1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054" y="4627418"/>
            <a:ext cx="3200400" cy="2133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B0ED18-36E7-414A-BCDC-2C176773252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0253" y="4724400"/>
            <a:ext cx="32004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030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856340-58B0-40E4-B2D2-3CDFD4B94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4726" y="365126"/>
            <a:ext cx="7060623" cy="1325563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Arial Black" panose="020B0A04020102020204" pitchFamily="34" charset="0"/>
              </a:rPr>
              <a:t>Процессы, вызванные действием силы тяжести.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cdn.fishki.net/upload/post/201503/19/1469921/potd-landslide_3236281k.jpg">
            <a:extLst>
              <a:ext uri="{FF2B5EF4-FFF2-40B4-BE49-F238E27FC236}">
                <a16:creationId xmlns:a16="http://schemas.microsoft.com/office/drawing/2014/main" id="{C42C9CEA-3F65-4151-81C9-63DECC6D24B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191" y="1690689"/>
            <a:ext cx="3831118" cy="257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3886FC-CD09-4311-B2D5-F03912A36B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08" t="-390" r="11010"/>
          <a:stretch/>
        </p:blipFill>
        <p:spPr>
          <a:xfrm>
            <a:off x="4821382" y="2862315"/>
            <a:ext cx="3727980" cy="279237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0C7F100-4E4C-4939-8348-62D24BA70FA8}"/>
              </a:ext>
            </a:extLst>
          </p:cNvPr>
          <p:cNvSpPr/>
          <p:nvPr/>
        </p:nvSpPr>
        <p:spPr>
          <a:xfrm>
            <a:off x="170530" y="4668982"/>
            <a:ext cx="4152090" cy="20504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На территории России обвалы бывают на Северном Кавказе, Урале, Восточной Сибири, Сахалине, Кольском полуострове, по обрывистым берегам крупных рек и водоёмов.</a:t>
            </a:r>
          </a:p>
        </p:txBody>
      </p:sp>
    </p:spTree>
    <p:extLst>
      <p:ext uri="{BB962C8B-B14F-4D97-AF65-F5344CB8AC3E}">
        <p14:creationId xmlns:p14="http://schemas.microsoft.com/office/powerpoint/2010/main" val="2132580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98D994-2891-4381-9CF4-6DD24E7EF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308" y="365126"/>
            <a:ext cx="7116041" cy="1325563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Arial Black" panose="020B0A04020102020204" pitchFamily="34" charset="0"/>
              </a:rPr>
              <a:t>Эоловые формы рельефа.</a:t>
            </a:r>
            <a:endParaRPr lang="ru-RU" sz="3200" dirty="0">
              <a:latin typeface="Arial Black" panose="020B0A0402010202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A0E6B67-7A07-4938-83E7-A25EFC4A55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219" y="1444400"/>
            <a:ext cx="4001843" cy="222705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77603A-E10C-4928-83E2-B8BA2FEDB1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9142" y="2348344"/>
            <a:ext cx="3519126" cy="26462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A328973-6AE9-4D5C-818D-CAE6CEBC0B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853" y="4256431"/>
            <a:ext cx="3364923" cy="223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287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8E17F-9133-4395-8B3A-4E21FE320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9926" y="365126"/>
            <a:ext cx="7994074" cy="1325563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Arial Black" panose="020B0A04020102020204" pitchFamily="34" charset="0"/>
              </a:rPr>
              <a:t>Как  человек  изменяет  рельеф</a:t>
            </a:r>
            <a:r>
              <a:rPr lang="ru-RU" sz="3200" dirty="0">
                <a:latin typeface="Arial Black" panose="020B0A04020102020204" pitchFamily="34" charset="0"/>
              </a:rPr>
              <a:t>?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C646E3A-08FE-426B-857E-3BA8C5130C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655" y="1369553"/>
            <a:ext cx="3645755" cy="242442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FD25C9-0DF6-413B-9027-F5A6A67C82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0317" y="3996598"/>
            <a:ext cx="3645755" cy="27343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324F8D-8F4E-40DD-B7D6-8018AA6C61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6963" y="2216316"/>
            <a:ext cx="3643745" cy="242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76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B49A26-7401-4182-BD48-64E6C573A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7ECD51-A900-494E-8DFB-11BBBED74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</a:t>
            </a:r>
            <a:r>
              <a:rPr lang="ru-RU" dirty="0" err="1"/>
              <a:t>эрозионно</a:t>
            </a:r>
            <a:r>
              <a:rPr lang="ru-RU" dirty="0"/>
              <a:t> опасных районах необходимо </a:t>
            </a:r>
            <a:r>
              <a:rPr lang="ru-RU" dirty="0" err="1"/>
              <a:t>залужать</a:t>
            </a:r>
            <a:r>
              <a:rPr lang="ru-RU" dirty="0"/>
              <a:t> приовражные склоны, закреплять вершины растущих оврагов, пахать поперек склона. В районах развития оползневых процессов рекомендуется устраивать водостоки, уменьшающие просачивание осадков, ограничивать нагрузки на грунт при строительных работах.</a:t>
            </a:r>
          </a:p>
        </p:txBody>
      </p:sp>
    </p:spTree>
    <p:extLst>
      <p:ext uri="{BB962C8B-B14F-4D97-AF65-F5344CB8AC3E}">
        <p14:creationId xmlns:p14="http://schemas.microsoft.com/office/powerpoint/2010/main" val="3404769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BACE25-D8B6-4A0B-9E01-ECB7EC723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5344" y="0"/>
            <a:ext cx="7310005" cy="1140783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Борьба с эрозией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1A261D4-F946-4B5F-9C68-7EA4A74AE7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1817" y="805801"/>
            <a:ext cx="3883532" cy="242332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814D2FB-AE29-4C60-B37E-C9962F65D9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0695" y="3294106"/>
            <a:ext cx="2498177" cy="326967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299D54E-FAF0-4854-8634-1249C8ED07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158" y="3937519"/>
            <a:ext cx="4308134" cy="24233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B04A2C-42C6-41DC-BA72-6F853EBF38C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831" y="1140783"/>
            <a:ext cx="3461193" cy="2595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457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F5CB38-1F63-4942-BDDE-3EEFD841F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CE97F1-3B0A-43B6-8FE6-4FF78C3CD8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5126" y="1825625"/>
            <a:ext cx="7670223" cy="4351338"/>
          </a:xfrm>
        </p:spPr>
        <p:txBody>
          <a:bodyPr/>
          <a:lstStyle/>
          <a:p>
            <a:r>
              <a:rPr lang="ru-RU" dirty="0"/>
              <a:t>Подумайте, для горных или равнинных областей наиболее характерен эрозионный рельеф. Какие породы наиболее подвержены эрозии?</a:t>
            </a:r>
          </a:p>
          <a:p>
            <a:r>
              <a:rPr lang="ru-RU" dirty="0"/>
              <a:t>Какие современные рельефообразующие процессы наиболее типичны для нашей местности?</a:t>
            </a:r>
          </a:p>
        </p:txBody>
      </p:sp>
    </p:spTree>
    <p:extLst>
      <p:ext uri="{BB962C8B-B14F-4D97-AF65-F5344CB8AC3E}">
        <p14:creationId xmlns:p14="http://schemas.microsoft.com/office/powerpoint/2010/main" val="183938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C018EB-E9D3-4693-8991-856C2ED0C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4218" y="365126"/>
            <a:ext cx="6631132" cy="1325563"/>
          </a:xfrm>
        </p:spPr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FF35DE-B770-4356-8091-D3564DAB3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Конспект</a:t>
            </a:r>
          </a:p>
        </p:txBody>
      </p:sp>
    </p:spTree>
    <p:extLst>
      <p:ext uri="{BB962C8B-B14F-4D97-AF65-F5344CB8AC3E}">
        <p14:creationId xmlns:p14="http://schemas.microsoft.com/office/powerpoint/2010/main" val="39623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5A143B-C6CD-49BA-A321-11222FDCBD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547234"/>
            <a:ext cx="7772400" cy="459033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</a:rPr>
              <a:t>Влияние внешних процессов на формирование рельефа. Современные процессы, формирующие рельеф. Древнее и современное оледенения </a:t>
            </a:r>
            <a:endParaRPr lang="en-US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5536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74718C-90C0-4562-ACB1-76DFC97D2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7F32D0-C5C5-4E77-AC99-91C71CC493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Поверхность Земли постоянно, хотя и очень медленно, изменяется в результате взаимодействия внутренних и внешних процессов. Рельеф, который мы видим на территории нашей страны сейчас, есть результат такого взаимодействия в течение последнего геологического отрезка времени. Особенно сильно отразились на современном рельефе важнейшие события четвертичного периода: новейшие тектонические движения, древние оледенения, наступления морей.</a:t>
            </a:r>
          </a:p>
        </p:txBody>
      </p:sp>
    </p:spTree>
    <p:extLst>
      <p:ext uri="{BB962C8B-B14F-4D97-AF65-F5344CB8AC3E}">
        <p14:creationId xmlns:p14="http://schemas.microsoft.com/office/powerpoint/2010/main" val="2592327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B5D05B-EA43-4B57-BA6A-B9FF2C6EB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922FE78-996E-4D11-AD28-55B48AA20E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26" y="1282375"/>
            <a:ext cx="7224747" cy="456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124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39CF1-F71E-4C2C-91DE-10916B911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1708" y="365126"/>
            <a:ext cx="6963641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Arial Black" panose="020B0A04020102020204" pitchFamily="34" charset="0"/>
              </a:rPr>
              <a:t>Оледенение в четвертичный период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4FCDC58-632F-406A-85F3-409C0A2FB6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1708" y="1524434"/>
            <a:ext cx="6657264" cy="42806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698337-F089-4852-8C46-61BDED7BBEC5}"/>
              </a:ext>
            </a:extLst>
          </p:cNvPr>
          <p:cNvSpPr txBox="1"/>
          <p:nvPr/>
        </p:nvSpPr>
        <p:spPr>
          <a:xfrm>
            <a:off x="0" y="616527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/>
              <a:t>Центрами оледенения служили горы Скандинавии, Полярный Урал, Путорана и горы Таймыра.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6936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BD80FA-F5C1-4C1D-A21D-C22B24AB8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6182" y="365127"/>
            <a:ext cx="7199168" cy="604692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Деятельность ледника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5AC34C1-CB3F-446F-90BB-672150E94B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4323282"/>
            <a:ext cx="4074879" cy="239558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0FA4D50-3699-4D6A-8DB9-E211D5B49E6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382" y="1045493"/>
            <a:ext cx="3374925" cy="27561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83E315-B24E-4964-AAD3-A19D11EB45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96" b="10707"/>
          <a:stretch/>
        </p:blipFill>
        <p:spPr>
          <a:xfrm>
            <a:off x="4199373" y="1412415"/>
            <a:ext cx="4191286" cy="250842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82EA732-1FE7-4257-9B48-67E953AC57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465" y="4087755"/>
            <a:ext cx="3422073" cy="22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308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553C6C-285F-4B04-8704-15B98EBEE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EFB57C-301E-43E4-A178-2525566F5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4BCDCF-05DD-4F45-B38E-3C853069BE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8164" y="681037"/>
            <a:ext cx="6824412" cy="549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49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602CBD-2D15-49F3-BFBC-CF01FC4C3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ABEB49CF-C7E8-4A08-AE8E-06A0B02F27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 берегам морей Северного Ледовитого океана на территории России встречаются неширокие полосы морских отложений. Ими сложены плоские приморские равнины, возникшие при наступлении морей в послеледниковое время. В юго-восточной части Русской равнины морскими отложениями сложена обширная Прикаспийская низменность. В Четвертичное время здесь неоднократно происходило </a:t>
            </a:r>
            <a:r>
              <a:rPr lang="ru-RU" dirty="0" err="1"/>
              <a:t>наступание</a:t>
            </a:r>
            <a:r>
              <a:rPr lang="ru-RU" dirty="0"/>
              <a:t> моря. В эти периоды Каспий через </a:t>
            </a:r>
            <a:r>
              <a:rPr lang="ru-RU" dirty="0" err="1"/>
              <a:t>Кумо-Манычскую</a:t>
            </a:r>
            <a:r>
              <a:rPr lang="ru-RU" dirty="0"/>
              <a:t> впадину соединился с Черным морем.</a:t>
            </a:r>
          </a:p>
        </p:txBody>
      </p:sp>
    </p:spTree>
    <p:extLst>
      <p:ext uri="{BB962C8B-B14F-4D97-AF65-F5344CB8AC3E}">
        <p14:creationId xmlns:p14="http://schemas.microsoft.com/office/powerpoint/2010/main" val="6103031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6AD0EE-9FBE-4F89-ADE5-46B41AEE9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0982" y="365126"/>
            <a:ext cx="6894367" cy="673965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Деятельность текучих вод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352D05-AB2B-4355-80EE-29C72663C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6074" y="1039092"/>
            <a:ext cx="7744690" cy="5137872"/>
          </a:xfrm>
        </p:spPr>
        <p:txBody>
          <a:bodyPr/>
          <a:lstStyle/>
          <a:p>
            <a:r>
              <a:rPr lang="ru-RU" dirty="0"/>
              <a:t>Текучие воды постоянно изменяют поверхность суши. Продолжается их рельефообразующая деятельность и в настоящее время. Процессы разрушения горных пород и почв текучими водами (эрозионные процессы) особенно энергичны в районах с большим количеством осадков и значительными уклонами поверхности.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69EB10-B881-4F84-B0A8-3598D447C1E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8419" y="3777094"/>
            <a:ext cx="3117273" cy="204181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F819D1-5146-49F8-864B-2F4DA4FD64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566" y="4438687"/>
            <a:ext cx="3449781" cy="205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8074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</TotalTime>
  <Words>411</Words>
  <Application>Microsoft Office PowerPoint</Application>
  <PresentationFormat>Экран (4:3)</PresentationFormat>
  <Paragraphs>24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Влияние внешних процессов на формирование рельефа. Современные процессы, формирующие рельеф. Древнее и современное оледенения </vt:lpstr>
      <vt:lpstr>Презентация PowerPoint</vt:lpstr>
      <vt:lpstr>Презентация PowerPoint</vt:lpstr>
      <vt:lpstr>Оледенение в четвертичный период</vt:lpstr>
      <vt:lpstr>Деятельность ледника</vt:lpstr>
      <vt:lpstr>Презентация PowerPoint</vt:lpstr>
      <vt:lpstr>Презентация PowerPoint</vt:lpstr>
      <vt:lpstr>Деятельность текучих вод</vt:lpstr>
      <vt:lpstr>Презентация PowerPoint</vt:lpstr>
      <vt:lpstr>Процессы, вызванные действием силы тяжести.</vt:lpstr>
      <vt:lpstr>Эоловые формы рельефа.</vt:lpstr>
      <vt:lpstr>Как  человек  изменяет  рельеф?</vt:lpstr>
      <vt:lpstr>Презентация PowerPoint</vt:lpstr>
      <vt:lpstr>Борьба с эрозией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Пользователь</cp:lastModifiedBy>
  <cp:revision>12</cp:revision>
  <dcterms:created xsi:type="dcterms:W3CDTF">2020-10-04T11:15:31Z</dcterms:created>
  <dcterms:modified xsi:type="dcterms:W3CDTF">2023-11-13T17:10:00Z</dcterms:modified>
</cp:coreProperties>
</file>