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4D3E7-68C5-4DE9-8EC6-AF56D2A7439C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3AC8D-D4BE-474A-84D6-5A02B7774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E6499F3-975E-4376-836B-0D4F520F01F9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6296973-4069-462C-BB2D-56F2B0834F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59228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особенности развития креативного мышления на уроках английского языка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933056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 2 г. Донецка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Тарчуткина Ирина Викторовна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95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130652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Креативность</a:t>
            </a:r>
            <a:r>
              <a:rPr lang="ru-RU" dirty="0" smtClean="0"/>
              <a:t> </a:t>
            </a:r>
            <a:r>
              <a:rPr lang="ru-RU" dirty="0"/>
              <a:t>– это умение создавать что-то новое, отходя от традиционных или принятых схем 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310463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Thinking 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мышление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Creativity 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коммуникативный навык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командная работа)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Концепция 4 </a:t>
            </a:r>
            <a:r>
              <a:rPr lang="en-US" sz="6000" b="1" dirty="0" smtClean="0"/>
              <a:t>Cs</a:t>
            </a:r>
            <a:r>
              <a:rPr lang="ru-RU" sz="6000" b="1" dirty="0" smtClean="0"/>
              <a:t>: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24702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296144"/>
          </a:xfrm>
        </p:spPr>
        <p:txBody>
          <a:bodyPr/>
          <a:lstStyle/>
          <a:p>
            <a:r>
              <a:rPr lang="ru-RU" sz="6000" b="1" dirty="0" smtClean="0"/>
              <a:t>Креативность</a:t>
            </a:r>
            <a:endParaRPr lang="ru-RU" sz="6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3442446" cy="504056"/>
          </a:xfrm>
        </p:spPr>
        <p:txBody>
          <a:bodyPr>
            <a:noAutofit/>
          </a:bodyPr>
          <a:lstStyle/>
          <a:p>
            <a:r>
              <a:rPr lang="ru-RU" sz="2200" dirty="0" smtClean="0"/>
              <a:t>Большая выражается через</a:t>
            </a:r>
            <a:endParaRPr lang="ru-RU" sz="22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251520" y="2564904"/>
            <a:ext cx="4240872" cy="355565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Письмо</a:t>
            </a:r>
            <a:r>
              <a:rPr lang="ru-RU" dirty="0"/>
              <a:t>, актерское мастерство, музыку, искусство, танец, мультимедиа или любую их комбинацию, и результаты могут принимать самые разные формы, такие как стихи, загадки, истории, ролевые игры, танцы, плакаты, картины, видео или мультимедийные презентации.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02306" y="1988840"/>
            <a:ext cx="3447288" cy="4320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Малая означает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6" y="2420888"/>
            <a:ext cx="4247454" cy="3696448"/>
          </a:xfrm>
        </p:spPr>
        <p:txBody>
          <a:bodyPr/>
          <a:lstStyle/>
          <a:p>
            <a:r>
              <a:rPr lang="ru-RU" dirty="0" smtClean="0"/>
              <a:t>Процесс </a:t>
            </a:r>
            <a:r>
              <a:rPr lang="ru-RU" dirty="0"/>
              <a:t>творческого конструирования, например «мозговой штурм».</a:t>
            </a:r>
          </a:p>
        </p:txBody>
      </p:sp>
    </p:spTree>
    <p:extLst>
      <p:ext uri="{BB962C8B-B14F-4D97-AF65-F5344CB8AC3E}">
        <p14:creationId xmlns:p14="http://schemas.microsoft.com/office/powerpoint/2010/main" val="41538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Формирование позитивной самооценки</a:t>
            </a:r>
            <a:r>
              <a:rPr lang="ru-RU" dirty="0" smtClean="0"/>
              <a:t>.</a:t>
            </a:r>
          </a:p>
          <a:p>
            <a:r>
              <a:rPr lang="ru-RU" dirty="0"/>
              <a:t>2. Учитель должен сам проявлять креативность</a:t>
            </a:r>
            <a:r>
              <a:rPr lang="ru-RU" dirty="0" smtClean="0"/>
              <a:t>.</a:t>
            </a:r>
          </a:p>
          <a:p>
            <a:r>
              <a:rPr lang="ru-RU" dirty="0"/>
              <a:t>3. Предложение выбора детям</a:t>
            </a:r>
            <a:r>
              <a:rPr lang="ru-RU" dirty="0" smtClean="0"/>
              <a:t>.</a:t>
            </a:r>
          </a:p>
          <a:p>
            <a:r>
              <a:rPr lang="ru-RU" dirty="0"/>
              <a:t>4. Эффективное использование вопросов</a:t>
            </a:r>
            <a:r>
              <a:rPr lang="ru-RU" dirty="0" smtClean="0"/>
              <a:t>.</a:t>
            </a:r>
          </a:p>
          <a:p>
            <a:r>
              <a:rPr lang="ru-RU" dirty="0"/>
              <a:t>5. Установление взаимосвязей</a:t>
            </a:r>
            <a:r>
              <a:rPr lang="ru-RU" dirty="0" smtClean="0"/>
              <a:t>.</a:t>
            </a:r>
          </a:p>
          <a:p>
            <a:r>
              <a:rPr lang="ru-RU" dirty="0"/>
              <a:t>6. Исследование идей</a:t>
            </a:r>
            <a:r>
              <a:rPr lang="ru-RU" dirty="0" smtClean="0"/>
              <a:t>.</a:t>
            </a:r>
          </a:p>
          <a:p>
            <a:r>
              <a:rPr lang="ru-RU" dirty="0"/>
              <a:t>7. </a:t>
            </a:r>
            <a:r>
              <a:rPr lang="ru-RU"/>
              <a:t>Поощрение критического оценивания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363758"/>
          </a:xfrm>
        </p:spPr>
        <p:txBody>
          <a:bodyPr/>
          <a:lstStyle/>
          <a:p>
            <a:r>
              <a:rPr lang="ru-RU" sz="4800" b="1" dirty="0"/>
              <a:t>Существует семь основ креативност</a:t>
            </a:r>
            <a:r>
              <a:rPr lang="ru-RU" sz="4800" dirty="0"/>
              <a:t>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6213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32" y="2204864"/>
            <a:ext cx="8890264" cy="408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26596"/>
          </a:xfrm>
        </p:spPr>
        <p:txBody>
          <a:bodyPr/>
          <a:lstStyle/>
          <a:p>
            <a:r>
              <a:rPr lang="ru-RU" sz="4000" b="1" dirty="0"/>
              <a:t>Оформляем рождественские открытки </a:t>
            </a:r>
          </a:p>
        </p:txBody>
      </p:sp>
    </p:spTree>
    <p:extLst>
      <p:ext uri="{BB962C8B-B14F-4D97-AF65-F5344CB8AC3E}">
        <p14:creationId xmlns:p14="http://schemas.microsoft.com/office/powerpoint/2010/main" val="3419505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2597763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080120"/>
          </a:xfrm>
        </p:spPr>
        <p:txBody>
          <a:bodyPr/>
          <a:lstStyle/>
          <a:p>
            <a:r>
              <a:rPr lang="ru-RU" b="1" dirty="0"/>
              <a:t>Проектные работы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64904"/>
            <a:ext cx="5516918" cy="253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040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Карточки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44" y="2420888"/>
            <a:ext cx="8766192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574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7756263" cy="2232248"/>
          </a:xfrm>
        </p:spPr>
        <p:txBody>
          <a:bodyPr/>
          <a:lstStyle/>
          <a:p>
            <a:r>
              <a:rPr lang="en-US" sz="8000" b="1" dirty="0" smtClean="0"/>
              <a:t>Thank you for attention</a:t>
            </a:r>
            <a:r>
              <a:rPr lang="ru-RU" sz="8000" b="1" dirty="0" smtClean="0"/>
              <a:t>!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829328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341</TotalTime>
  <Words>166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Методические особенности развития креативного мышления на уроках английского языка</vt:lpstr>
      <vt:lpstr>      Креативность – это умение создавать что-то новое, отходя от традиционных или принятых схем мышления.</vt:lpstr>
      <vt:lpstr>Концепция 4 Cs:</vt:lpstr>
      <vt:lpstr>Креативность</vt:lpstr>
      <vt:lpstr>Существует семь основ креативности.</vt:lpstr>
      <vt:lpstr>Оформляем рождественские открытки </vt:lpstr>
      <vt:lpstr>Проектные работы</vt:lpstr>
      <vt:lpstr>Карточки</vt:lpstr>
      <vt:lpstr>Thank you for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иришка</dc:creator>
  <cp:lastModifiedBy>иришка</cp:lastModifiedBy>
  <cp:revision>19</cp:revision>
  <dcterms:created xsi:type="dcterms:W3CDTF">2023-10-30T10:35:36Z</dcterms:created>
  <dcterms:modified xsi:type="dcterms:W3CDTF">2023-11-01T17:49:44Z</dcterms:modified>
</cp:coreProperties>
</file>