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68"/>
  </p:normalViewPr>
  <p:slideViewPr>
    <p:cSldViewPr snapToGrid="0" snapToObjects="1">
      <p:cViewPr varScale="1">
        <p:scale>
          <a:sx n="65" d="100"/>
          <a:sy n="65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FEE2D-F7D3-0C48-9172-8134EAA476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D643A4-7056-444E-A403-9E71B8E85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E8618-F950-074B-B6F8-D9C14FEA6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1371E-28DD-DB4B-A223-0E1C02428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83B2FD-BBAE-0749-83BC-43439FCE6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89698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7A35A-D210-C74A-B96F-451D65406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EF6F1F-9232-A544-84FD-6E89CAFD1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1491B-8BA8-EF41-B0E4-F2C3A46DE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7DBF9C-F720-4846-8982-CD7E81433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23FF9-1421-1240-A205-3391E3F8F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133233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C2AE8A-9FE9-694D-B6DF-F7F7F81A44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9F48B9-CFA3-3543-A2A2-F6E08FB0D4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6307E-E315-AB43-98A9-1008E3DC1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DE6A74-23D7-AB4B-9C49-59C84BAA7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B013F-5482-EF4C-9D29-717EF8462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3916117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849A9-A79E-2F47-8335-65610F3E0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DD6B53-F6CF-7142-AC79-5139B98A1F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1D78B9-E53D-A440-9F9F-8D1796D81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6B447-5DD3-B14B-8E1D-B449236D0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92567E-07FE-A241-AB4F-52E3D9404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601710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4D914-4050-DD4A-90A4-E1384126C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B72EA5-1E91-7440-AECA-5FBAC222D2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94478B-A63E-6044-B0E8-746AF6720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0FA6DF-FD75-1342-9AE9-BDDA94A8B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94EB65-5613-B143-94BF-F0DF5A98C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4066254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C7284-AB7A-9140-86F3-7880B0022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83F58B-2A64-8F45-96DE-96FC5E64CC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A93AF4-C843-8F49-AA73-84365D92E9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D2BC27-C77C-EF4F-B598-A44BADE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E2A278-5FF5-9443-8F6E-AD549C2B4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1FA7B2-36FC-4B40-B81F-BE48F84B3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068346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9EF5D-3C4F-7348-84A5-00A98E58E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617D44-4041-5843-89F2-40D05F85B2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C1FBCC-364F-DB49-A0E9-ADE4DA2030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7F9AD42-7102-5F4E-9B9D-761F8C734D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6451EA-1B6F-9442-8AC3-9CADDA76EA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7473E7-0F09-CE40-813C-E43A9F2B7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2793E6-BCF6-E744-A63C-46B713E32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318534-466D-9144-B742-4103E0793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36628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98DB2-FBDF-7A4B-B1CF-2FAAB840E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2E6028-B707-6640-BD72-E32C3394B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FA38FD-71B3-B846-99C7-9F75DD01A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DD6E86-7F84-0F48-836A-CB9C815A0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938213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F25E17-1D4F-DE46-944B-E8704C496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D11FDD-29FA-2C4C-A43A-9DEF9B3F8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F0D555-1DB2-044D-9481-B3F1606AB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923040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ABA55-11F7-5B4B-A868-801073CD1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C2DB6-E1BB-2946-A640-AAC013CF24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0749FE-C812-7D4F-9EB1-1833E32406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A86144-0A30-0A43-B4A0-EF2361EBE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273118-8850-BE4F-95AE-279B6B186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2DBC5A-0290-6545-9506-38E21AEDB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2468591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1F271E-75C2-5449-BCD8-413717AE9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25BD18-05A2-6E41-9F6C-9E0C04A610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B30608-37D5-A346-9FA6-69FC222AA8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379523-4B9A-C44B-8845-54535421F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A780-C508-194E-8331-AD5BF76FD086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EC8376-23D5-3646-92D2-833DA7221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AAAF5A-0078-4544-B5FD-537E568FC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72657-04DD-5F48-8654-95D0162A6B78}" type="slidenum">
              <a:rPr lang="en-UA" smtClean="0"/>
              <a:t>‹#›</a:t>
            </a:fld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560701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B03B13-817B-C344-8D8C-69FF97D02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23FAA9-C5AA-DC4A-8641-928E3374AC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39773-1188-8B4A-85EB-A8E88530A1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4A780-C508-194E-8331-AD5BF76FD086}" type="datetimeFigureOut">
              <a:rPr lang="en-UA" smtClean="0"/>
              <a:t>11/12/2023</a:t>
            </a:fld>
            <a:endParaRPr lang="en-U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FEE3A7-B49B-1949-A27F-A42386FAE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9032B9-D148-7A40-9135-23D55E7F5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A72657-04DD-5F48-8654-95D0162A6B78}" type="slidenum">
              <a:rPr lang="en-UA" smtClean="0"/>
              <a:t>‹#›</a:t>
            </a:fld>
            <a:endParaRPr lang="en-U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94BA8D7-B03C-6646-BB6D-336AC244C09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1439C2A-1EB5-3F45-944E-D8B1C5743B5E}"/>
              </a:ext>
            </a:extLst>
          </p:cNvPr>
          <p:cNvSpPr/>
          <p:nvPr userDrawn="1"/>
        </p:nvSpPr>
        <p:spPr>
          <a:xfrm>
            <a:off x="253340" y="228600"/>
            <a:ext cx="11685320" cy="6400800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</p:spTree>
    <p:extLst>
      <p:ext uri="{BB962C8B-B14F-4D97-AF65-F5344CB8AC3E}">
        <p14:creationId xmlns:p14="http://schemas.microsoft.com/office/powerpoint/2010/main" val="1807153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98E4C75-B4B0-514E-8F65-B0C9875D6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21A14E9-B240-F347-9BAC-FE18360A39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3395" y="1209368"/>
            <a:ext cx="10353366" cy="2536722"/>
          </a:xfrm>
        </p:spPr>
        <p:txBody>
          <a:bodyPr>
            <a:noAutofit/>
          </a:bodyPr>
          <a:lstStyle/>
          <a:p>
            <a:pPr algn="l"/>
            <a:r>
              <a:rPr lang="ru-RU" sz="4400" b="1" dirty="0">
                <a:latin typeface="Seravek" panose="020B0503040000020004" pitchFamily="34" charset="0"/>
              </a:rPr>
              <a:t>Формирование политической карты мира. Новая многополярная модель политического мироустройства. </a:t>
            </a:r>
            <a:endParaRPr lang="en-UA" sz="4400" b="1" dirty="0">
              <a:latin typeface="Seravek" panose="020B05030400000200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5448CEB-6C6A-4E0A-BF98-F363CF9A9646}"/>
              </a:ext>
            </a:extLst>
          </p:cNvPr>
          <p:cNvSpPr/>
          <p:nvPr/>
        </p:nvSpPr>
        <p:spPr>
          <a:xfrm>
            <a:off x="3048000" y="29673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06744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201C49-CFAE-4A83-8175-47DD6F4A4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Arial Black" panose="020B0A04020102020204" pitchFamily="34" charset="0"/>
              </a:rPr>
              <a:t>Что такое политическая карта мира?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5BD1AF3-404D-4C23-AC15-600EBB383208}"/>
              </a:ext>
            </a:extLst>
          </p:cNvPr>
          <p:cNvSpPr/>
          <p:nvPr/>
        </p:nvSpPr>
        <p:spPr>
          <a:xfrm>
            <a:off x="604684" y="545690"/>
            <a:ext cx="11105535" cy="11449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Arial Black" panose="020B0A04020102020204" pitchFamily="34" charset="0"/>
              </a:rPr>
              <a:t>Политическая карта мира – это географическая карта земного шара, на которой обозначены все страны мира, их столицы, крупные города.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0DC15F3C-0CE0-413D-A468-FDD93386E3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>
                <a:latin typeface="Arial Black" panose="020B0A04020102020204" pitchFamily="34" charset="0"/>
              </a:rPr>
              <a:t>Политической карте мира свойственна высокая динамичность. Она отражает все политико-географические изменения, происходящие в мире. Будь это образование новых независимых государств или перемена их политического статуса, слияние одних государств с другими, утрата или обретение странами суверенитета, изменение площади государств, их границ, перенос столицы, смена названия государств и их столиц и др.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945B259-CE68-4F94-9379-6D4BDB678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9650" y="1833561"/>
            <a:ext cx="6386473" cy="352010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859F7BB-47AD-4287-B62F-06977804F9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426" y="2972771"/>
            <a:ext cx="5356224" cy="3520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73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9CDDB3-1BEB-4E8A-A69B-DBACE573D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9717" y="365125"/>
            <a:ext cx="11606980" cy="1566914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Arial Black" panose="020B0A04020102020204" pitchFamily="34" charset="0"/>
              </a:rPr>
              <a:t>Количественные изменения</a:t>
            </a:r>
            <a:r>
              <a:rPr lang="ru-RU" sz="3600" dirty="0">
                <a:latin typeface="Arial Black" panose="020B0A04020102020204" pitchFamily="34" charset="0"/>
              </a:rPr>
              <a:t> на политической карте мира связаны с изменением территории страны.</a:t>
            </a:r>
            <a:br>
              <a:rPr lang="ru-RU" sz="3600" dirty="0">
                <a:latin typeface="Arial Black" panose="020B0A04020102020204" pitchFamily="34" charset="0"/>
              </a:rPr>
            </a:b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B7143C-13B4-42AA-9C09-9DA1CA781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1. Изменение площади территории страны: </a:t>
            </a:r>
          </a:p>
          <a:p>
            <a:r>
              <a:rPr lang="ru-RU" i="1" dirty="0">
                <a:latin typeface="Arial Black" panose="020B0A04020102020204" pitchFamily="34" charset="0"/>
              </a:rPr>
              <a:t>изменения в результате войн;</a:t>
            </a:r>
          </a:p>
          <a:p>
            <a:r>
              <a:rPr lang="ru-RU" i="1" dirty="0">
                <a:latin typeface="Arial Black" panose="020B0A04020102020204" pitchFamily="34" charset="0"/>
              </a:rPr>
              <a:t>мирное присоединение территории;</a:t>
            </a:r>
          </a:p>
          <a:p>
            <a:r>
              <a:rPr lang="ru-RU" i="1" dirty="0">
                <a:latin typeface="Arial Black" panose="020B0A04020102020204" pitchFamily="34" charset="0"/>
              </a:rPr>
              <a:t>обмен территориями;</a:t>
            </a:r>
          </a:p>
          <a:p>
            <a:r>
              <a:rPr lang="ru-RU" i="1" dirty="0">
                <a:latin typeface="Arial Black" panose="020B0A04020102020204" pitchFamily="34" charset="0"/>
              </a:rPr>
              <a:t>намыв территории (отвоевание суши у моря).</a:t>
            </a:r>
          </a:p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2. Изменение количества стран:</a:t>
            </a:r>
          </a:p>
          <a:p>
            <a:r>
              <a:rPr lang="ru-RU" i="1" dirty="0">
                <a:latin typeface="Arial Black" panose="020B0A04020102020204" pitchFamily="34" charset="0"/>
              </a:rPr>
              <a:t>объединение;</a:t>
            </a:r>
          </a:p>
          <a:p>
            <a:r>
              <a:rPr lang="ru-RU" i="1" dirty="0">
                <a:latin typeface="Arial Black" panose="020B0A04020102020204" pitchFamily="34" charset="0"/>
              </a:rPr>
              <a:t>распад.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0573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A42741-ACFD-4186-92EC-575B918A2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465" y="365125"/>
            <a:ext cx="11029335" cy="1325563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Arial Black" panose="020B0A04020102020204" pitchFamily="34" charset="0"/>
              </a:rPr>
              <a:t>Качественные изменения</a:t>
            </a:r>
            <a:r>
              <a:rPr lang="ru-RU" sz="3600" dirty="0">
                <a:latin typeface="Arial Black" panose="020B0A04020102020204" pitchFamily="34" charset="0"/>
              </a:rPr>
              <a:t> на политической карте  не связаны с изменением территории страны: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9561F4-B851-4373-B378-50349317F3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изменение государственного статуса;</a:t>
            </a:r>
          </a:p>
          <a:p>
            <a:r>
              <a:rPr lang="ru-RU" dirty="0">
                <a:latin typeface="Arial Black" panose="020B0A04020102020204" pitchFamily="34" charset="0"/>
              </a:rPr>
              <a:t>изменение формы правления;</a:t>
            </a:r>
          </a:p>
          <a:p>
            <a:r>
              <a:rPr lang="ru-RU" dirty="0">
                <a:latin typeface="Arial Black" panose="020B0A04020102020204" pitchFamily="34" charset="0"/>
              </a:rPr>
              <a:t>изменение формы административно-территориального устройства;</a:t>
            </a:r>
          </a:p>
          <a:p>
            <a:r>
              <a:rPr lang="ru-RU" dirty="0">
                <a:latin typeface="Arial Black" panose="020B0A04020102020204" pitchFamily="34" charset="0"/>
              </a:rPr>
              <a:t>изменение названия страны;</a:t>
            </a:r>
          </a:p>
          <a:p>
            <a:r>
              <a:rPr lang="ru-RU" dirty="0">
                <a:latin typeface="Arial Black" panose="020B0A04020102020204" pitchFamily="34" charset="0"/>
              </a:rPr>
              <a:t>перенос столицы;</a:t>
            </a:r>
          </a:p>
          <a:p>
            <a:r>
              <a:rPr lang="ru-RU" dirty="0">
                <a:latin typeface="Arial Black" panose="020B0A04020102020204" pitchFamily="34" charset="0"/>
              </a:rPr>
              <a:t>изменение членства в  межгосударственных союзах и организациях.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7612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E30625-09DB-42D0-B430-A3D54B489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В своём развитии политическая карта мира прошла несколько исторических периодов. Выделяют пять этапов формирования политической карты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5B75B080-408C-42B9-9E2C-9D5D512E36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2083004"/>
              </p:ext>
            </p:extLst>
          </p:nvPr>
        </p:nvGraphicFramePr>
        <p:xfrm>
          <a:off x="838200" y="1825625"/>
          <a:ext cx="10515600" cy="279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200">
                  <a:extLst>
                    <a:ext uri="{9D8B030D-6E8A-4147-A177-3AD203B41FA5}">
                      <a16:colId xmlns:a16="http://schemas.microsoft.com/office/drawing/2014/main" val="370528813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1550640536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38599778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/>
                        <a:t>Этап и общественный строй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Важные события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Примеры государств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776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2232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9863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3519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8343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659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8703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D6CADF-19CC-4EE3-B78D-37DB3A161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955" y="365126"/>
            <a:ext cx="11444748" cy="976978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 Black" panose="020B0A04020102020204" pitchFamily="34" charset="0"/>
              </a:rPr>
              <a:t>К важнейшим изменениям на политической карте мира за последние 12 лет относятся</a:t>
            </a:r>
            <a:r>
              <a:rPr lang="ru-RU" sz="2800" dirty="0">
                <a:latin typeface="Arial Black" panose="020B0A04020102020204" pitchFamily="34" charset="0"/>
              </a:rPr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16FFA0-87F7-4D4B-80A9-454EAF844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729" y="1342104"/>
            <a:ext cx="11828206" cy="5150769"/>
          </a:xfrm>
        </p:spPr>
        <p:txBody>
          <a:bodyPr>
            <a:noAutofit/>
          </a:bodyPr>
          <a:lstStyle/>
          <a:p>
            <a:r>
              <a:rPr lang="ru-RU" sz="2200" dirty="0">
                <a:latin typeface="Arial Black" panose="020B0A04020102020204" pitchFamily="34" charset="0"/>
              </a:rPr>
              <a:t>Признание Россией независимости Абхазии и Южной Осетии в 2008 г.</a:t>
            </a:r>
          </a:p>
          <a:p>
            <a:r>
              <a:rPr lang="ru-RU" sz="2200" dirty="0">
                <a:latin typeface="Arial Black" panose="020B0A04020102020204" pitchFamily="34" charset="0"/>
              </a:rPr>
              <a:t>Провозглашение независимости Косова от Сербии. На сегодняшний день суверенитет Косово признают 98 стран. Россия не признаёт независимость Косова.</a:t>
            </a:r>
          </a:p>
          <a:p>
            <a:r>
              <a:rPr lang="ru-RU" sz="2200" dirty="0">
                <a:latin typeface="Arial Black" panose="020B0A04020102020204" pitchFamily="34" charset="0"/>
              </a:rPr>
              <a:t>Получение независимости Южным Суданом в 2011 г.</a:t>
            </a:r>
          </a:p>
          <a:p>
            <a:r>
              <a:rPr lang="ru-RU" sz="2200" dirty="0">
                <a:latin typeface="Arial Black" panose="020B0A04020102020204" pitchFamily="34" charset="0"/>
              </a:rPr>
              <a:t>Вхождение в состав России Республики Крым и Севастополя в 2014 г.</a:t>
            </a:r>
          </a:p>
          <a:p>
            <a:r>
              <a:rPr lang="ru-RU" sz="2200" dirty="0">
                <a:latin typeface="Arial Black" panose="020B0A04020102020204" pitchFamily="34" charset="0"/>
              </a:rPr>
              <a:t>Переименование Свазиленда в </a:t>
            </a:r>
            <a:r>
              <a:rPr lang="ru-RU" sz="2200" dirty="0" err="1">
                <a:latin typeface="Arial Black" panose="020B0A04020102020204" pitchFamily="34" charset="0"/>
              </a:rPr>
              <a:t>Эсватини</a:t>
            </a:r>
            <a:r>
              <a:rPr lang="ru-RU" sz="2200" dirty="0">
                <a:latin typeface="Arial Black" panose="020B0A04020102020204" pitchFamily="34" charset="0"/>
              </a:rPr>
              <a:t> в 2018 г.</a:t>
            </a:r>
          </a:p>
          <a:p>
            <a:r>
              <a:rPr lang="ru-RU" sz="2200" dirty="0">
                <a:latin typeface="Arial Black" panose="020B0A04020102020204" pitchFamily="34" charset="0"/>
              </a:rPr>
              <a:t>Переименование столицы Казахстана из Астаны в </a:t>
            </a:r>
            <a:r>
              <a:rPr lang="ru-RU" sz="2200" dirty="0" err="1">
                <a:latin typeface="Arial Black" panose="020B0A04020102020204" pitchFamily="34" charset="0"/>
              </a:rPr>
              <a:t>Нур</a:t>
            </a:r>
            <a:r>
              <a:rPr lang="ru-RU" sz="2200" dirty="0">
                <a:latin typeface="Arial Black" panose="020B0A04020102020204" pitchFamily="34" charset="0"/>
              </a:rPr>
              <a:t>-Султан, а затем обратно в Астану.</a:t>
            </a:r>
          </a:p>
          <a:p>
            <a:r>
              <a:rPr lang="ru-RU" sz="2200" dirty="0">
                <a:latin typeface="Arial Black" panose="020B0A04020102020204" pitchFamily="34" charset="0"/>
              </a:rPr>
              <a:t>В 2019 г. переименование Республики Македония в Республику Северная Македония.</a:t>
            </a:r>
          </a:p>
          <a:p>
            <a:r>
              <a:rPr lang="ru-RU" sz="2200" dirty="0">
                <a:latin typeface="Arial Black" panose="020B0A04020102020204" pitchFamily="34" charset="0"/>
              </a:rPr>
              <a:t>Вхождение в состав России ДНР, ЛНР, Запорожской и Херсонской областей в 2022 г.</a:t>
            </a:r>
          </a:p>
          <a:p>
            <a:pPr marL="0" indent="0">
              <a:buNone/>
            </a:pPr>
            <a:br>
              <a:rPr lang="ru-RU" sz="2400" dirty="0">
                <a:latin typeface="Arial Black" panose="020B0A04020102020204" pitchFamily="34" charset="0"/>
              </a:rPr>
            </a:br>
            <a:endParaRPr lang="ru-RU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739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8FB77A-34A2-4C40-813B-E30DA2EFB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798C70-BEDE-45EC-BD28-7EF7773D24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Параграф 11.</a:t>
            </a:r>
          </a:p>
          <a:p>
            <a:r>
              <a:rPr lang="ru-RU" dirty="0"/>
              <a:t>Письменно вопросы: 4, 8, 9, 10</a:t>
            </a:r>
          </a:p>
        </p:txBody>
      </p:sp>
    </p:spTree>
    <p:extLst>
      <p:ext uri="{BB962C8B-B14F-4D97-AF65-F5344CB8AC3E}">
        <p14:creationId xmlns:p14="http://schemas.microsoft.com/office/powerpoint/2010/main" val="647145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6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FA5AA"/>
      </a:accent1>
      <a:accent2>
        <a:srgbClr val="F07985"/>
      </a:accent2>
      <a:accent3>
        <a:srgbClr val="76907C"/>
      </a:accent3>
      <a:accent4>
        <a:srgbClr val="EB8A62"/>
      </a:accent4>
      <a:accent5>
        <a:srgbClr val="947591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292</Words>
  <Application>Microsoft Office PowerPoint</Application>
  <PresentationFormat>Широкоэкранный</PresentationFormat>
  <Paragraphs>38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Seravek</vt:lpstr>
      <vt:lpstr>Office Theme</vt:lpstr>
      <vt:lpstr>Формирование политической карты мира. Новая многополярная модель политического мироустройства. </vt:lpstr>
      <vt:lpstr>Что такое политическая карта мира?</vt:lpstr>
      <vt:lpstr>Количественные изменения на политической карте мира связаны с изменением территории страны. </vt:lpstr>
      <vt:lpstr>Качественные изменения на политической карте  не связаны с изменением территории страны:</vt:lpstr>
      <vt:lpstr>В своём развитии политическая карта мира прошла несколько исторических периодов. Выделяют пять этапов формирования политической карты</vt:lpstr>
      <vt:lpstr>К важнейшим изменениям на политической карте мира за последние 12 лет относятся: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Пользователь</cp:lastModifiedBy>
  <cp:revision>7</cp:revision>
  <dcterms:created xsi:type="dcterms:W3CDTF">2023-07-10T07:15:05Z</dcterms:created>
  <dcterms:modified xsi:type="dcterms:W3CDTF">2023-11-12T12:46:00Z</dcterms:modified>
</cp:coreProperties>
</file>