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4" r:id="rId1"/>
  </p:sldMasterIdLst>
  <p:notesMasterIdLst>
    <p:notesMasterId r:id="rId12"/>
  </p:notesMasterIdLst>
  <p:sldIdLst>
    <p:sldId id="256" r:id="rId2"/>
    <p:sldId id="344" r:id="rId3"/>
    <p:sldId id="346" r:id="rId4"/>
    <p:sldId id="347" r:id="rId5"/>
    <p:sldId id="348" r:id="rId6"/>
    <p:sldId id="349" r:id="rId7"/>
    <p:sldId id="350" r:id="rId8"/>
    <p:sldId id="351" r:id="rId9"/>
    <p:sldId id="352" r:id="rId10"/>
    <p:sldId id="345" r:id="rId11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5DBB7-0826-6144-94A2-766B5DEB2BFB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A3E86-7E6A-F44E-8020-2152C7AE7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398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4303-43A6-1F4E-B92E-C898145A665C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4303-43A6-1F4E-B92E-C898145A665C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716-6044-5C44-9FD6-6329067BF2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4303-43A6-1F4E-B92E-C898145A665C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716-6044-5C44-9FD6-6329067BF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4303-43A6-1F4E-B92E-C898145A665C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716-6044-5C44-9FD6-6329067BF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4303-43A6-1F4E-B92E-C898145A665C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716-6044-5C44-9FD6-6329067BF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4303-43A6-1F4E-B92E-C898145A665C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716-6044-5C44-9FD6-6329067BF2C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4303-43A6-1F4E-B92E-C898145A665C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4303-43A6-1F4E-B92E-C898145A665C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716-6044-5C44-9FD6-6329067BF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4303-43A6-1F4E-B92E-C898145A665C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716-6044-5C44-9FD6-6329067BF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4303-43A6-1F4E-B92E-C898145A665C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716-6044-5C44-9FD6-6329067BF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4303-43A6-1F4E-B92E-C898145A665C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716-6044-5C44-9FD6-6329067BF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4303-43A6-1F4E-B92E-C898145A665C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716-6044-5C44-9FD6-6329067BF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A474303-43A6-1F4E-B92E-C898145A665C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8502E716-6044-5C44-9FD6-6329067BF2C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322921" y="1264920"/>
            <a:ext cx="6498158" cy="3208020"/>
          </a:xfrm>
        </p:spPr>
        <p:txBody>
          <a:bodyPr/>
          <a:lstStyle/>
          <a:p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Правописание –</a:t>
            </a:r>
            <a:r>
              <a:rPr lang="ru-RU" sz="7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ться</a:t>
            </a: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–</a:t>
            </a:r>
            <a:r>
              <a:rPr lang="ru-RU" sz="7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тся</a:t>
            </a: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глаголах</a:t>
            </a:r>
            <a:endParaRPr lang="ru-RU" sz="7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86761" y="4472940"/>
            <a:ext cx="6757239" cy="1684019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учитель русского языка</a:t>
            </a:r>
          </a:p>
          <a:p>
            <a:pPr algn="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литературы </a:t>
            </a: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Изория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русского языка в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классе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22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" y="107576"/>
            <a:ext cx="8854440" cy="1336956"/>
          </a:xfrm>
        </p:spPr>
        <p:txBody>
          <a:bodyPr/>
          <a:lstStyle/>
          <a:p>
            <a:r>
              <a:rPr lang="ru-RU" sz="4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</a:t>
            </a:r>
            <a:br>
              <a:rPr lang="ru-RU" sz="4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домашнее задание:</a:t>
            </a:r>
            <a:endParaRPr lang="ru-RU" sz="4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110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635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026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67784"/>
          </a:xfrm>
        </p:spPr>
        <p:txBody>
          <a:bodyPr/>
          <a:lstStyle/>
          <a:p>
            <a:pPr algn="l"/>
            <a:r>
              <a:rPr lang="ru-RU" sz="4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</a:t>
            </a:r>
            <a:endParaRPr lang="ru-RU" sz="4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82040"/>
            <a:ext cx="8976360" cy="4861561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 и закрепить правило написания –</a:t>
            </a:r>
            <a:r>
              <a:rPr lang="ru-RU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ться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       - </a:t>
            </a:r>
            <a:r>
              <a:rPr lang="ru-RU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тся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глаголах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задавать к ним вопросы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умения реализовывать новые способы действия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интерес к учению, способствовать воспитанию личностных качеств, обеспечивающих успешность творческой деятельности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15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275" y="214256"/>
            <a:ext cx="8042276" cy="867784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l"/>
            <a:r>
              <a:rPr lang="ru-RU" sz="4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Распределительный</a:t>
            </a:r>
            <a:r>
              <a:rPr lang="ru-RU" sz="4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диктант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9275" y="1082040"/>
            <a:ext cx="8042276" cy="4861561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Существительное               Глагол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Болит переносица, собрание переносится; не стоит с ним водиться, чистая водица; белая курица, вулкан курится; ему не спится, черная курица.</a:t>
            </a:r>
          </a:p>
          <a:p>
            <a:pPr marL="0" indent="0">
              <a:buNone/>
            </a:pP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17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910" y="107576"/>
            <a:ext cx="8042276" cy="867784"/>
          </a:xfrm>
        </p:spPr>
        <p:txBody>
          <a:bodyPr/>
          <a:lstStyle/>
          <a:p>
            <a:pPr algn="l"/>
            <a:r>
              <a:rPr lang="ru-RU" sz="4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Лингвистическая задача</a:t>
            </a:r>
            <a:endParaRPr lang="ru-RU" sz="41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26" y="975360"/>
            <a:ext cx="809496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7226" y="5288280"/>
            <a:ext cx="8094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произносятся в глаголах –</a:t>
            </a:r>
            <a:r>
              <a:rPr lang="ru-RU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ться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– </a:t>
            </a:r>
            <a:r>
              <a:rPr lang="ru-RU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тся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72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7576"/>
            <a:ext cx="9144000" cy="974464"/>
          </a:xfrm>
        </p:spPr>
        <p:txBody>
          <a:bodyPr/>
          <a:lstStyle/>
          <a:p>
            <a:pPr algn="l"/>
            <a:r>
              <a:rPr lang="ru-RU" sz="4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Правописание –</a:t>
            </a:r>
            <a:r>
              <a:rPr lang="ru-RU" sz="41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ться</a:t>
            </a:r>
            <a:r>
              <a:rPr lang="ru-RU" sz="4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41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тся</a:t>
            </a:r>
            <a:r>
              <a:rPr lang="ru-RU" sz="4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глаголах</a:t>
            </a:r>
            <a:endParaRPr lang="ru-RU" sz="4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" y="1524000"/>
            <a:ext cx="8000999" cy="3916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72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358" y="107576"/>
            <a:ext cx="8042276" cy="867784"/>
          </a:xfrm>
        </p:spPr>
        <p:txBody>
          <a:bodyPr/>
          <a:lstStyle/>
          <a:p>
            <a:pPr algn="l"/>
            <a:r>
              <a:rPr lang="ru-RU" sz="4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Выполним упражнение</a:t>
            </a:r>
            <a:endParaRPr lang="ru-RU" sz="4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9275" y="1082040"/>
            <a:ext cx="8042276" cy="4861561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 написание глаголов.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Образец: Друзья познаются в беде (что дела</a:t>
            </a:r>
            <a:r>
              <a:rPr lang="ru-RU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ют?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стыдно не знать, стыдно не учиться (что дела</a:t>
            </a:r>
            <a:r>
              <a:rPr lang="ru-RU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?).</a:t>
            </a:r>
            <a:endParaRPr lang="ru-RU" u="sng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11880" y="1813560"/>
            <a:ext cx="365760" cy="2590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90160" y="2468880"/>
            <a:ext cx="350520" cy="228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58" y="2821305"/>
            <a:ext cx="8124191" cy="300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958840" y="2821305"/>
            <a:ext cx="2468880" cy="179641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72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7576"/>
            <a:ext cx="9144000" cy="974464"/>
          </a:xfrm>
        </p:spPr>
        <p:txBody>
          <a:bodyPr/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Сочетание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 замените глаголом синонимом, выделите окончания глаголов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8200"/>
            <a:ext cx="8747760" cy="510540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Проявить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интересова</a:t>
            </a: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Чувствовать радость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Испытывать надежду – 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Участвовать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соревновании – 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Допускать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Выразить согласие – 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Принять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Проходить курс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лечения - 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72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67784"/>
          </a:xfrm>
        </p:spPr>
        <p:txBody>
          <a:bodyPr/>
          <a:lstStyle/>
          <a:p>
            <a:pPr algn="l"/>
            <a:r>
              <a:rPr lang="ru-RU" sz="4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Выполним упражнение</a:t>
            </a:r>
            <a:endParaRPr lang="ru-RU" sz="4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1310640"/>
            <a:ext cx="8042276" cy="416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72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67784"/>
          </a:xfrm>
        </p:spPr>
        <p:txBody>
          <a:bodyPr/>
          <a:lstStyle/>
          <a:p>
            <a:pPr algn="l"/>
            <a:r>
              <a:rPr lang="ru-RU" sz="4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Тестовое задание:</a:t>
            </a:r>
            <a:endParaRPr lang="ru-RU" sz="4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840" y="1082040"/>
            <a:ext cx="8595360" cy="48615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ряду во всех словах пишется мягкий знак?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1.Испугает…</a:t>
            </a:r>
            <a:r>
              <a:rPr lang="ru-RU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поднимает…</a:t>
            </a:r>
            <a:r>
              <a:rPr lang="ru-RU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2.Сбереч…, угадывает…</a:t>
            </a:r>
            <a:r>
              <a:rPr lang="ru-RU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3.Надо трудит…</a:t>
            </a:r>
            <a:r>
              <a:rPr lang="ru-RU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предостереч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4.Подстрич…, слышит…</a:t>
            </a:r>
            <a:r>
              <a:rPr lang="ru-RU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99860" y="4511040"/>
            <a:ext cx="1112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72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риз">
  <a:themeElements>
    <a:clrScheme name="Бриз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Бриз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Бриз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Исполнительная.thmx</Template>
  <TotalTime>2836</TotalTime>
  <Words>225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Бриз</vt:lpstr>
      <vt:lpstr>Правописание –ться и –тся в глаголах</vt:lpstr>
      <vt:lpstr>Цели урока:</vt:lpstr>
      <vt:lpstr>Распределительный диктант</vt:lpstr>
      <vt:lpstr>Лингвистическая задача</vt:lpstr>
      <vt:lpstr>Правописание –ться и тся  в глаголах</vt:lpstr>
      <vt:lpstr>Выполним упражнение</vt:lpstr>
      <vt:lpstr>Сочетание слов замените глаголом синонимом, выделите окончания глаголов </vt:lpstr>
      <vt:lpstr>Выполним упражнение</vt:lpstr>
      <vt:lpstr>Тестовое задание:</vt:lpstr>
      <vt:lpstr>Подведение итогов и домашнее задание: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mac</dc:creator>
  <cp:lastModifiedBy>User</cp:lastModifiedBy>
  <cp:revision>243</cp:revision>
  <dcterms:created xsi:type="dcterms:W3CDTF">2015-06-16T15:31:04Z</dcterms:created>
  <dcterms:modified xsi:type="dcterms:W3CDTF">2020-05-03T14:50:26Z</dcterms:modified>
</cp:coreProperties>
</file>