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57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 snapToGrid="0">
      <p:cViewPr varScale="1">
        <p:scale>
          <a:sx n="58" d="100"/>
          <a:sy n="58" d="100"/>
        </p:scale>
        <p:origin x="-102" y="-3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61557" y="322347"/>
            <a:ext cx="7440909" cy="526740"/>
          </a:xfrm>
        </p:spPr>
        <p:txBody>
          <a:bodyPr/>
          <a:lstStyle/>
          <a:p>
            <a:pPr algn="ctr"/>
            <a:r>
              <a:rPr lang="ru-RU" sz="1600" b="1" dirty="0" smtClean="0"/>
              <a:t>МБОУ «Богодуховская СОШ имени </a:t>
            </a:r>
            <a:r>
              <a:rPr lang="ru-RU" sz="1600" b="1" dirty="0" err="1" smtClean="0"/>
              <a:t>Ю.М.Шмелёва</a:t>
            </a:r>
            <a:r>
              <a:rPr lang="ru-RU" sz="1600" b="1" dirty="0" smtClean="0"/>
              <a:t>»</a:t>
            </a:r>
            <a:endParaRPr lang="ru-RU" sz="1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0739" y="2109926"/>
            <a:ext cx="10135204" cy="422556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Нетрадиционные методы в коррекционной работе с детьми с ОВЗ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                                     Учитель-логопед: </a:t>
            </a:r>
          </a:p>
          <a:p>
            <a:pPr algn="ctr"/>
            <a:r>
              <a:rPr lang="ru-RU" sz="3200" dirty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                          </a:t>
            </a:r>
            <a:r>
              <a:rPr lang="ru-RU" sz="3200" dirty="0" err="1" smtClean="0">
                <a:solidFill>
                  <a:schemeClr val="tx1"/>
                </a:solidFill>
              </a:rPr>
              <a:t>Языковская</a:t>
            </a:r>
            <a:r>
              <a:rPr lang="ru-RU" sz="3200" dirty="0" smtClean="0">
                <a:solidFill>
                  <a:schemeClr val="tx1"/>
                </a:solidFill>
              </a:rPr>
              <a:t> </a:t>
            </a:r>
            <a:r>
              <a:rPr lang="ru-RU" sz="3200" dirty="0" smtClean="0">
                <a:solidFill>
                  <a:schemeClr val="tx1"/>
                </a:solidFill>
              </a:rPr>
              <a:t>Оксана Александровна 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127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820838" cy="66156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2160588"/>
            <a:ext cx="4183063" cy="3881437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5" name="Рисунок 4" descr="img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275" y="0"/>
            <a:ext cx="4098274" cy="3073706"/>
          </a:xfrm>
          <a:prstGeom prst="rect">
            <a:avLst/>
          </a:prstGeom>
        </p:spPr>
      </p:pic>
      <p:pic>
        <p:nvPicPr>
          <p:cNvPr id="11" name="Рисунок 10" descr="img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098275" cy="3073706"/>
          </a:xfrm>
          <a:prstGeom prst="rect">
            <a:avLst/>
          </a:prstGeom>
        </p:spPr>
      </p:pic>
      <p:pic>
        <p:nvPicPr>
          <p:cNvPr id="12" name="Рисунок 11" descr="img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330" y="0"/>
            <a:ext cx="3928670" cy="2946503"/>
          </a:xfrm>
          <a:prstGeom prst="rect">
            <a:avLst/>
          </a:prstGeom>
        </p:spPr>
      </p:pic>
      <p:pic>
        <p:nvPicPr>
          <p:cNvPr id="13" name="Рисунок 12" descr="img9 (1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94043"/>
            <a:ext cx="4087259" cy="3065444"/>
          </a:xfrm>
          <a:prstGeom prst="rect">
            <a:avLst/>
          </a:prstGeom>
        </p:spPr>
      </p:pic>
      <p:pic>
        <p:nvPicPr>
          <p:cNvPr id="14" name="Рисунок 13" descr="img7 (1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9291" y="3310568"/>
            <a:ext cx="4032173" cy="3024130"/>
          </a:xfrm>
          <a:prstGeom prst="rect">
            <a:avLst/>
          </a:prstGeom>
        </p:spPr>
      </p:pic>
      <p:pic>
        <p:nvPicPr>
          <p:cNvPr id="15" name="Рисунок 14" descr="img1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8416" y="3294044"/>
            <a:ext cx="4083584" cy="306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4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496" y="3580481"/>
            <a:ext cx="3944039" cy="2958029"/>
          </a:xfrm>
          <a:prstGeom prst="rect">
            <a:avLst/>
          </a:prstGeom>
        </p:spPr>
      </p:pic>
      <p:pic>
        <p:nvPicPr>
          <p:cNvPr id="3" name="Рисунок 2" descr="img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043190" cy="3032393"/>
          </a:xfrm>
          <a:prstGeom prst="rect">
            <a:avLst/>
          </a:prstGeom>
        </p:spPr>
      </p:pic>
      <p:pic>
        <p:nvPicPr>
          <p:cNvPr id="4" name="Рисунок 3" descr="img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224" y="0"/>
            <a:ext cx="4039519" cy="3029639"/>
          </a:xfrm>
          <a:prstGeom prst="rect">
            <a:avLst/>
          </a:prstGeom>
        </p:spPr>
      </p:pic>
      <p:pic>
        <p:nvPicPr>
          <p:cNvPr id="5" name="Рисунок 4" descr="img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3499" y="0"/>
            <a:ext cx="4028501" cy="3021376"/>
          </a:xfrm>
          <a:prstGeom prst="rect">
            <a:avLst/>
          </a:prstGeom>
        </p:spPr>
      </p:pic>
      <p:pic>
        <p:nvPicPr>
          <p:cNvPr id="6" name="Рисунок 5" descr="img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3175" y="3533662"/>
            <a:ext cx="3903643" cy="292773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06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477" y="0"/>
            <a:ext cx="3826524" cy="2869893"/>
          </a:xfrm>
          <a:prstGeom prst="rect">
            <a:avLst/>
          </a:prstGeom>
        </p:spPr>
      </p:pic>
      <p:pic>
        <p:nvPicPr>
          <p:cNvPr id="11" name="Рисунок 10" descr="img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64376" cy="3123282"/>
          </a:xfrm>
          <a:prstGeom prst="rect">
            <a:avLst/>
          </a:prstGeom>
        </p:spPr>
      </p:pic>
      <p:pic>
        <p:nvPicPr>
          <p:cNvPr id="12" name="Рисунок 11" descr="img1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7398" y="0"/>
            <a:ext cx="3808164" cy="2856123"/>
          </a:xfrm>
          <a:prstGeom prst="rect">
            <a:avLst/>
          </a:prstGeom>
        </p:spPr>
      </p:pic>
      <p:pic>
        <p:nvPicPr>
          <p:cNvPr id="13" name="Рисунок 12" descr="_осень(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86409" y="3619041"/>
            <a:ext cx="3238959" cy="3238959"/>
          </a:xfrm>
          <a:prstGeom prst="rect">
            <a:avLst/>
          </a:prstGeom>
        </p:spPr>
      </p:pic>
      <p:pic>
        <p:nvPicPr>
          <p:cNvPr id="14" name="Рисунок 13" descr="slide_24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690651"/>
            <a:ext cx="4223132" cy="3167349"/>
          </a:xfrm>
          <a:prstGeom prst="rect">
            <a:avLst/>
          </a:prstGeom>
        </p:spPr>
      </p:pic>
      <p:pic>
        <p:nvPicPr>
          <p:cNvPr id="15" name="Рисунок 14" descr="slide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7335" y="2897436"/>
            <a:ext cx="3558448" cy="1994677"/>
          </a:xfrm>
          <a:prstGeom prst="rect">
            <a:avLst/>
          </a:prstGeom>
        </p:spPr>
      </p:pic>
      <p:pic>
        <p:nvPicPr>
          <p:cNvPr id="16" name="Рисунок 15" descr="slide-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8646" y="4737253"/>
            <a:ext cx="3783354" cy="212074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3913" y="0"/>
            <a:ext cx="4472848" cy="3354636"/>
          </a:xfrm>
          <a:prstGeom prst="rect">
            <a:avLst/>
          </a:prstGeom>
        </p:spPr>
      </p:pic>
      <p:pic>
        <p:nvPicPr>
          <p:cNvPr id="3" name="Рисунок 2" descr="img10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673" y="3476741"/>
            <a:ext cx="4508345" cy="3381259"/>
          </a:xfrm>
          <a:prstGeom prst="rect">
            <a:avLst/>
          </a:prstGeom>
        </p:spPr>
      </p:pic>
      <p:pic>
        <p:nvPicPr>
          <p:cNvPr id="4" name="Рисунок 3" descr="img11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884145" cy="36631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167</TotalTime>
  <Words>23</Words>
  <Application>Microsoft Office PowerPoint</Application>
  <PresentationFormat>Произвольный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Грань</vt:lpstr>
      <vt:lpstr>МБОУ «Богодуховская СОШ имени Ю.М.Шмелёва»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Производственная практика</dc:title>
  <dc:creator>Lenovo</dc:creator>
  <cp:lastModifiedBy>Оксана</cp:lastModifiedBy>
  <cp:revision>19</cp:revision>
  <dcterms:created xsi:type="dcterms:W3CDTF">2017-06-11T17:29:15Z</dcterms:created>
  <dcterms:modified xsi:type="dcterms:W3CDTF">2023-11-13T17:11:46Z</dcterms:modified>
</cp:coreProperties>
</file>